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obo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797f9f2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797f9f2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6e215d94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6e215d94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6e215d94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6e215d94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797f9f25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797f9f25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797f9f25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797f9f25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797f9f2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797f9f25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797f9f25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797f9f25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797f9f2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797f9f2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797f9f253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797f9f253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797f9f253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797f9f253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6e215d94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6e215d94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6e215d94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6e215d94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82b8024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82b8024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82b8024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82b8024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82b8024b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82b8024b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82b8024b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82b8024b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82b8024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82b8024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797f9f2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797f9f2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797f9f253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797f9f253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82b8024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82b8024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782b8024b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82b8024b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6e215d94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6e215d94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82b8024b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82b8024b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07620eec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07620eec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07620eec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07620eec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07620eec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07620eec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7527c0b1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7527c0b1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87527c0b13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7527c0b13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07620eec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07620eec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07620eec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07620eec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7527c0b1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7527c0b1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6053203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6053203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6e215d94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6e215d94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6053203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6053203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86053203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6053203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86053203c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6053203c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807620eec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07620eec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65c0041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65c0041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65c00413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65c0041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48f0800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48f0800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48f0800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48f0800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48f08008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48f08008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6e215d94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6e215d94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70f0c04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70f0c04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q2-2wA5zW9EXG0UchDS0nu3OaI3o3f8p/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pMOs-hbejb1sFTh2l9yeWXGdcDjbMy9-/view"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luBCrEBD4sDhgnH7hZ6ISRabhBN2sWaD/view" TargetMode="Externa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rive.google.com/file/d/1jJsvARv8EIjpkYOURDknRTHzDm4yHbvd/view"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rive.google.com/file/d/1eZ-DwS8hIoCr3u_H9PmXmN8WIPBV8YR5/view" TargetMode="External"/><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drive.google.com/file/d/1DXUKVbL6ULjnzyPX7egq0QHC1Wjy-5vR/view" TargetMode="External"/><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drive.google.com/file/d/1BZb8Lo_ZnRj4UC3o50n217GAFVIzIVc5/view" TargetMode="External"/><Relationship Id="rId4" Type="http://schemas.openxmlformats.org/officeDocument/2006/relationships/image" Target="../media/image1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U7Y0UlkXsdjBBpynGLp-ueN1V_V8waoj/view" TargetMode="External"/><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drive.google.com/file/d/195TKaNRI7U2ncI3cRe2dNZf2irzLqX_7/view" TargetMode="Externa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drive.google.com/file/d/1XZhAaEaJ5Ey5C8Fo59q1pRxlQ4p-7Oho/view" TargetMode="External"/><Relationship Id="rId4" Type="http://schemas.openxmlformats.org/officeDocument/2006/relationships/image" Target="../media/image1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drive.google.com/file/d/1BDRiZpizgctPJWhhqBNWxio1nvvo-fXG/view" TargetMode="External"/><Relationship Id="rId4" Type="http://schemas.openxmlformats.org/officeDocument/2006/relationships/image" Target="../media/image1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drive.google.com/file/d/1QZ7l4jb2Lwv-A6nIZy-Ahro96cGOHEGW/view" TargetMode="Externa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drive.google.com/file/d/1rpOLqoJqMKU7tild3rGipromk8nO04Fb/view" TargetMode="External"/><Relationship Id="rId4" Type="http://schemas.openxmlformats.org/officeDocument/2006/relationships/image" Target="../media/image1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drive.google.com/file/d/1R5OgW7KEv0Us3Wum3s__bq_38K27ZCEF/view" TargetMode="External"/><Relationship Id="rId4" Type="http://schemas.openxmlformats.org/officeDocument/2006/relationships/image" Target="../media/image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drive.google.com/file/d/1nPbdH1Tenj7xcAAsslpYlGoXB9bJPnnH/view" TargetMode="External"/><Relationship Id="rId4" Type="http://schemas.openxmlformats.org/officeDocument/2006/relationships/image" Target="../media/image1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drive.google.com/file/d/1bLH3FSQXKSD5Kcqnjtbv9ndd8s9LKOzF/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Virtual Reality Coding Meet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May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Virtual Reality Coding Meet</a:t>
            </a:r>
            <a:endParaRPr/>
          </a:p>
        </p:txBody>
      </p:sp>
      <p:sp>
        <p:nvSpPr>
          <p:cNvPr id="142" name="Google Shape;142;p2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10 May 2020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Work done this week</a:t>
            </a:r>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GB" sz="2200"/>
              <a:t>Learning UI (Mumuksh)</a:t>
            </a:r>
            <a:endParaRPr sz="2200"/>
          </a:p>
          <a:p>
            <a:pPr indent="-368300" lvl="0" marL="457200" rtl="0" algn="l">
              <a:spcBef>
                <a:spcPts val="0"/>
              </a:spcBef>
              <a:spcAft>
                <a:spcPts val="0"/>
              </a:spcAft>
              <a:buSzPts val="2200"/>
              <a:buChar char="●"/>
            </a:pPr>
            <a:r>
              <a:rPr lang="en-GB" sz="2200"/>
              <a:t>Learning Lighting Visual Effects (Mumuksh)</a:t>
            </a:r>
            <a:endParaRPr sz="2200"/>
          </a:p>
          <a:p>
            <a:pPr indent="-368300" lvl="0" marL="457200" rtl="0" algn="l">
              <a:spcBef>
                <a:spcPts val="0"/>
              </a:spcBef>
              <a:spcAft>
                <a:spcPts val="0"/>
              </a:spcAft>
              <a:buSzPts val="2200"/>
              <a:buChar char="●"/>
            </a:pPr>
            <a:r>
              <a:rPr lang="en-GB" sz="2200"/>
              <a:t>Enemy Movement (Sargun)</a:t>
            </a:r>
            <a:endParaRPr sz="2200"/>
          </a:p>
          <a:p>
            <a:pPr indent="-368300" lvl="0" marL="457200" rtl="0" algn="l">
              <a:spcBef>
                <a:spcPts val="0"/>
              </a:spcBef>
              <a:spcAft>
                <a:spcPts val="0"/>
              </a:spcAft>
              <a:buSzPts val="2200"/>
              <a:buChar char="●"/>
            </a:pPr>
            <a:r>
              <a:rPr lang="en-GB" sz="2200"/>
              <a:t>Health bar(Mukesh and Arpit)</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Mumuksh work till now (UI learning)</a:t>
            </a:r>
            <a:endParaRPr/>
          </a:p>
        </p:txBody>
      </p:sp>
      <p:pic>
        <p:nvPicPr>
          <p:cNvPr id="154" name="Google Shape;154;p24" title="Unity 2018.4.20f1 Personal - Main.unity - TowerDefenceGame - PC, Mac &amp; Linux Standalone_ _DX11_ 2020-05-10 14-08-56.mp4">
            <a:hlinkClick r:id="rId3"/>
          </p:cNvPr>
          <p:cNvPicPr preferRelativeResize="0"/>
          <p:nvPr/>
        </p:nvPicPr>
        <p:blipFill>
          <a:blip r:embed="rId4">
            <a:alphaModFix/>
          </a:blip>
          <a:stretch>
            <a:fillRect/>
          </a:stretch>
        </p:blipFill>
        <p:spPr>
          <a:xfrm>
            <a:off x="152400" y="1087800"/>
            <a:ext cx="7018950" cy="3330500"/>
          </a:xfrm>
          <a:prstGeom prst="rect">
            <a:avLst/>
          </a:prstGeom>
          <a:noFill/>
          <a:ln>
            <a:noFill/>
          </a:ln>
        </p:spPr>
      </p:pic>
      <p:sp>
        <p:nvSpPr>
          <p:cNvPr id="155" name="Google Shape;155;p24"/>
          <p:cNvSpPr txBox="1"/>
          <p:nvPr/>
        </p:nvSpPr>
        <p:spPr>
          <a:xfrm>
            <a:off x="188025" y="4498875"/>
            <a:ext cx="81921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Roboto"/>
                <a:ea typeface="Roboto"/>
                <a:cs typeface="Roboto"/>
                <a:sym typeface="Roboto"/>
              </a:rPr>
              <a:t>In this video, I have implemented a small bit of what I have learnt in UI.</a:t>
            </a:r>
            <a:endParaRPr sz="11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Mumuksh (Lighting and Visual Effects)</a:t>
            </a:r>
            <a:endParaRPr/>
          </a:p>
        </p:txBody>
      </p:sp>
      <p:sp>
        <p:nvSpPr>
          <p:cNvPr id="161" name="Google Shape;161;p25"/>
          <p:cNvSpPr txBox="1"/>
          <p:nvPr>
            <p:ph idx="1" type="body"/>
          </p:nvPr>
        </p:nvSpPr>
        <p:spPr>
          <a:xfrm>
            <a:off x="311700" y="1229875"/>
            <a:ext cx="8520600" cy="36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Lighting is majorly of 2 types, one is static lights and other is dynamic lights. Static lights are those which are baked before the game starts running eg. lighting of environment while dynamic lights are those which will change their character while in-game eg. light coming from tube lights can be turned on/off.</a:t>
            </a:r>
            <a:endParaRPr sz="2000"/>
          </a:p>
          <a:p>
            <a:pPr indent="0" lvl="0" marL="0" rtl="0" algn="l">
              <a:spcBef>
                <a:spcPts val="1600"/>
              </a:spcBef>
              <a:spcAft>
                <a:spcPts val="0"/>
              </a:spcAft>
              <a:buNone/>
            </a:pPr>
            <a:r>
              <a:rPr lang="en-GB" sz="2000"/>
              <a:t>Visual Effects is an important thing along with lighting. It defines how an object will appear visually for eg. shinny, emissive, etc.</a:t>
            </a:r>
            <a:endParaRPr sz="2000"/>
          </a:p>
          <a:p>
            <a:pPr indent="0" lvl="0" marL="457200" rtl="0" algn="l">
              <a:spcBef>
                <a:spcPts val="1600"/>
              </a:spcBef>
              <a:spcAft>
                <a:spcPts val="0"/>
              </a:spcAft>
              <a:buNone/>
            </a:pPr>
            <a:r>
              <a:t/>
            </a:r>
            <a:endParaRPr sz="2000"/>
          </a:p>
          <a:p>
            <a:pPr indent="0" lvl="0" marL="0" rtl="0" algn="l">
              <a:spcBef>
                <a:spcPts val="1600"/>
              </a:spcBef>
              <a:spcAft>
                <a:spcPts val="1600"/>
              </a:spcAft>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2354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Need of Lighting and Visual Effects</a:t>
            </a:r>
            <a:endParaRPr/>
          </a:p>
          <a:p>
            <a:pPr indent="0" lvl="0" marL="0" rtl="0" algn="l">
              <a:spcBef>
                <a:spcPts val="0"/>
              </a:spcBef>
              <a:spcAft>
                <a:spcPts val="0"/>
              </a:spcAft>
              <a:buNone/>
            </a:pPr>
            <a:r>
              <a:t/>
            </a:r>
            <a:endParaRPr/>
          </a:p>
        </p:txBody>
      </p:sp>
      <p:sp>
        <p:nvSpPr>
          <p:cNvPr id="167" name="Google Shape;167;p26"/>
          <p:cNvSpPr txBox="1"/>
          <p:nvPr>
            <p:ph idx="1" type="body"/>
          </p:nvPr>
        </p:nvSpPr>
        <p:spPr>
          <a:xfrm>
            <a:off x="311700" y="843225"/>
            <a:ext cx="8520600" cy="1533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For changing Environments(Day/ Night)</a:t>
            </a:r>
            <a:endParaRPr sz="2000"/>
          </a:p>
          <a:p>
            <a:pPr indent="-355600" lvl="0" marL="457200" rtl="0" algn="l">
              <a:spcBef>
                <a:spcPts val="0"/>
              </a:spcBef>
              <a:spcAft>
                <a:spcPts val="0"/>
              </a:spcAft>
              <a:buSzPts val="2000"/>
              <a:buChar char="●"/>
            </a:pPr>
            <a:r>
              <a:rPr lang="en-GB" sz="2000"/>
              <a:t>In a scene where you don’t want the things to be much clear to the player then in that cases the lights need to be dull.</a:t>
            </a:r>
            <a:endParaRPr sz="2000"/>
          </a:p>
          <a:p>
            <a:pPr indent="-355600" lvl="0" marL="457200" rtl="0" algn="l">
              <a:spcBef>
                <a:spcPts val="0"/>
              </a:spcBef>
              <a:spcAft>
                <a:spcPts val="0"/>
              </a:spcAft>
              <a:buSzPts val="2000"/>
              <a:buChar char="●"/>
            </a:pPr>
            <a:r>
              <a:rPr lang="en-GB" sz="2000"/>
              <a:t>Visual Effects eg. Gold object glowing both in day as well as in night.</a:t>
            </a:r>
            <a:endParaRPr sz="2000"/>
          </a:p>
        </p:txBody>
      </p:sp>
      <p:pic>
        <p:nvPicPr>
          <p:cNvPr id="168" name="Google Shape;168;p26"/>
          <p:cNvPicPr preferRelativeResize="0"/>
          <p:nvPr/>
        </p:nvPicPr>
        <p:blipFill rotWithShape="1">
          <a:blip r:embed="rId3">
            <a:alphaModFix/>
          </a:blip>
          <a:srcRect b="31067" l="1567" r="2829" t="0"/>
          <a:stretch/>
        </p:blipFill>
        <p:spPr>
          <a:xfrm>
            <a:off x="152400" y="2455700"/>
            <a:ext cx="4091325" cy="2177476"/>
          </a:xfrm>
          <a:prstGeom prst="rect">
            <a:avLst/>
          </a:prstGeom>
          <a:noFill/>
          <a:ln>
            <a:noFill/>
          </a:ln>
        </p:spPr>
      </p:pic>
      <p:pic>
        <p:nvPicPr>
          <p:cNvPr id="169" name="Google Shape;169;p26"/>
          <p:cNvPicPr preferRelativeResize="0"/>
          <p:nvPr/>
        </p:nvPicPr>
        <p:blipFill rotWithShape="1">
          <a:blip r:embed="rId4">
            <a:alphaModFix/>
          </a:blip>
          <a:srcRect b="31067" l="0" r="1729" t="0"/>
          <a:stretch/>
        </p:blipFill>
        <p:spPr>
          <a:xfrm>
            <a:off x="4396125" y="2455700"/>
            <a:ext cx="4436175" cy="2177476"/>
          </a:xfrm>
          <a:prstGeom prst="rect">
            <a:avLst/>
          </a:prstGeom>
          <a:noFill/>
          <a:ln>
            <a:noFill/>
          </a:ln>
        </p:spPr>
      </p:pic>
      <p:sp>
        <p:nvSpPr>
          <p:cNvPr id="170" name="Google Shape;170;p26"/>
          <p:cNvSpPr txBox="1"/>
          <p:nvPr/>
        </p:nvSpPr>
        <p:spPr>
          <a:xfrm>
            <a:off x="203813" y="4633175"/>
            <a:ext cx="3988500" cy="3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latin typeface="Roboto"/>
                <a:ea typeface="Roboto"/>
                <a:cs typeface="Roboto"/>
                <a:sym typeface="Roboto"/>
              </a:rPr>
              <a:t>With Lighting</a:t>
            </a:r>
            <a:endParaRPr b="1" sz="1600">
              <a:latin typeface="Roboto"/>
              <a:ea typeface="Roboto"/>
              <a:cs typeface="Roboto"/>
              <a:sym typeface="Roboto"/>
            </a:endParaRPr>
          </a:p>
        </p:txBody>
      </p:sp>
      <p:sp>
        <p:nvSpPr>
          <p:cNvPr id="171" name="Google Shape;171;p26"/>
          <p:cNvSpPr txBox="1"/>
          <p:nvPr/>
        </p:nvSpPr>
        <p:spPr>
          <a:xfrm>
            <a:off x="4445100" y="4646525"/>
            <a:ext cx="4387200" cy="3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latin typeface="Roboto"/>
                <a:ea typeface="Roboto"/>
                <a:cs typeface="Roboto"/>
                <a:sym typeface="Roboto"/>
              </a:rPr>
              <a:t>Without Lighting</a:t>
            </a:r>
            <a:endParaRPr b="1" sz="16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Sargun work</a:t>
            </a:r>
            <a:r>
              <a:rPr lang="en-GB"/>
              <a:t> till now- Enemy motion</a:t>
            </a:r>
            <a:endParaRPr/>
          </a:p>
        </p:txBody>
      </p:sp>
      <p:sp>
        <p:nvSpPr>
          <p:cNvPr id="177" name="Google Shape;177;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Course completed with implementation till first module of Animation.</a:t>
            </a:r>
            <a:endParaRPr/>
          </a:p>
          <a:p>
            <a:pPr indent="0" lvl="0" marL="0" rtl="0" algn="l">
              <a:spcBef>
                <a:spcPts val="1600"/>
              </a:spcBef>
              <a:spcAft>
                <a:spcPts val="1600"/>
              </a:spcAft>
              <a:buNone/>
            </a:pPr>
            <a:r>
              <a:rPr lang="en-GB"/>
              <a:t>Made a basic model of the enemy movements. After this I will be using raycasting and health parameter for the player to make use of a kind of shooting interaction.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Enemy interaction (Video)</a:t>
            </a:r>
            <a:endParaRPr/>
          </a:p>
          <a:p>
            <a:pPr indent="0" lvl="0" marL="0" rtl="0" algn="l">
              <a:spcBef>
                <a:spcPts val="0"/>
              </a:spcBef>
              <a:spcAft>
                <a:spcPts val="0"/>
              </a:spcAft>
              <a:buNone/>
            </a:pPr>
            <a:r>
              <a:t/>
            </a:r>
            <a:endParaRPr/>
          </a:p>
        </p:txBody>
      </p:sp>
      <p:sp>
        <p:nvSpPr>
          <p:cNvPr id="183" name="Google Shape;183;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28" title="bandicam 2020-05-07 15-19-06-905.mp4">
            <a:hlinkClick r:id="rId3"/>
          </p:cNvPr>
          <p:cNvPicPr preferRelativeResize="0"/>
          <p:nvPr/>
        </p:nvPicPr>
        <p:blipFill>
          <a:blip r:embed="rId4">
            <a:alphaModFix/>
          </a:blip>
          <a:stretch>
            <a:fillRect/>
          </a:stretch>
        </p:blipFill>
        <p:spPr>
          <a:xfrm>
            <a:off x="311700" y="1017800"/>
            <a:ext cx="8520600" cy="4055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Mukesh work</a:t>
            </a:r>
            <a:r>
              <a:rPr lang="en-GB"/>
              <a:t> till now</a:t>
            </a:r>
            <a:endParaRPr/>
          </a:p>
        </p:txBody>
      </p:sp>
      <p:sp>
        <p:nvSpPr>
          <p:cNvPr id="190" name="Google Shape;190;p29"/>
          <p:cNvSpPr txBox="1"/>
          <p:nvPr>
            <p:ph idx="1" type="body"/>
          </p:nvPr>
        </p:nvSpPr>
        <p:spPr>
          <a:xfrm>
            <a:off x="311698" y="1199373"/>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1.Completed</a:t>
            </a:r>
            <a:r>
              <a:rPr lang="en-GB"/>
              <a:t> the given course of the unity UI fundamentals which includes the basic Input triggers and anchors and groups and various other u</a:t>
            </a:r>
            <a:r>
              <a:rPr lang="en-GB"/>
              <a:t>i elements texts, images ,toggles , sliders,scroll menu and drop-down menu.</a:t>
            </a:r>
            <a:endParaRPr/>
          </a:p>
          <a:p>
            <a:pPr indent="0" lvl="0" marL="0" rtl="0" algn="l">
              <a:spcBef>
                <a:spcPts val="1600"/>
              </a:spcBef>
              <a:spcAft>
                <a:spcPts val="0"/>
              </a:spcAft>
              <a:buNone/>
            </a:pPr>
            <a:r>
              <a:rPr lang="en-GB"/>
              <a:t>2. Completed the unity C# scripting fundamentals course important part of which was  basic game object interaction and manipulation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Some work done in user interface</a:t>
            </a:r>
            <a:endParaRPr/>
          </a:p>
        </p:txBody>
      </p:sp>
      <p:sp>
        <p:nvSpPr>
          <p:cNvPr id="196" name="Google Shape;196;p30"/>
          <p:cNvSpPr txBox="1"/>
          <p:nvPr>
            <p:ph idx="1" type="body"/>
          </p:nvPr>
        </p:nvSpPr>
        <p:spPr>
          <a:xfrm>
            <a:off x="311700" y="1229875"/>
            <a:ext cx="40137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30"/>
          <p:cNvPicPr preferRelativeResize="0"/>
          <p:nvPr/>
        </p:nvPicPr>
        <p:blipFill>
          <a:blip r:embed="rId3">
            <a:alphaModFix/>
          </a:blip>
          <a:stretch>
            <a:fillRect/>
          </a:stretch>
        </p:blipFill>
        <p:spPr>
          <a:xfrm rot="5400000">
            <a:off x="707037" y="879215"/>
            <a:ext cx="3223123" cy="4013797"/>
          </a:xfrm>
          <a:prstGeom prst="rect">
            <a:avLst/>
          </a:prstGeom>
          <a:noFill/>
          <a:ln>
            <a:noFill/>
          </a:ln>
        </p:spPr>
      </p:pic>
      <p:pic>
        <p:nvPicPr>
          <p:cNvPr id="198" name="Google Shape;198;p30"/>
          <p:cNvPicPr preferRelativeResize="0"/>
          <p:nvPr/>
        </p:nvPicPr>
        <p:blipFill>
          <a:blip r:embed="rId4">
            <a:alphaModFix/>
          </a:blip>
          <a:stretch>
            <a:fillRect/>
          </a:stretch>
        </p:blipFill>
        <p:spPr>
          <a:xfrm rot="-5400000">
            <a:off x="5391361" y="988927"/>
            <a:ext cx="3060975" cy="38208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Player Movement (Mumuksh)</a:t>
            </a:r>
            <a:endParaRPr/>
          </a:p>
        </p:txBody>
      </p:sp>
      <p:pic>
        <p:nvPicPr>
          <p:cNvPr id="92" name="Google Shape;92;p14" title="tutorial1 - HeroFighter - PC, Mac &amp; Linux Standalone - Unity 2019.2.8f1 Personal_ _DX11_ 2020-05-03 12-58-33.mp4">
            <a:hlinkClick r:id="rId3"/>
          </p:cNvPr>
          <p:cNvPicPr preferRelativeResize="0"/>
          <p:nvPr/>
        </p:nvPicPr>
        <p:blipFill>
          <a:blip r:embed="rId4">
            <a:alphaModFix/>
          </a:blip>
          <a:stretch>
            <a:fillRect/>
          </a:stretch>
        </p:blipFill>
        <p:spPr>
          <a:xfrm>
            <a:off x="311700" y="1183625"/>
            <a:ext cx="6993950" cy="3073525"/>
          </a:xfrm>
          <a:prstGeom prst="rect">
            <a:avLst/>
          </a:prstGeom>
          <a:noFill/>
          <a:ln>
            <a:noFill/>
          </a:ln>
        </p:spPr>
      </p:pic>
      <p:sp>
        <p:nvSpPr>
          <p:cNvPr id="93" name="Google Shape;93;p14"/>
          <p:cNvSpPr txBox="1"/>
          <p:nvPr/>
        </p:nvSpPr>
        <p:spPr>
          <a:xfrm>
            <a:off x="335750" y="4337725"/>
            <a:ext cx="84204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Roboto"/>
                <a:ea typeface="Roboto"/>
                <a:cs typeface="Roboto"/>
                <a:sym typeface="Roboto"/>
              </a:rPr>
              <a:t>Player Movement includes movement of player using Arrow Keys, jumping using Space Bar, crouching using C Key, etc.</a:t>
            </a:r>
            <a:endParaRPr sz="10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Target of next week</a:t>
            </a:r>
            <a:endParaRPr/>
          </a:p>
        </p:txBody>
      </p:sp>
      <p:sp>
        <p:nvSpPr>
          <p:cNvPr id="210" name="Google Shape;210;p32"/>
          <p:cNvSpPr txBox="1"/>
          <p:nvPr>
            <p:ph idx="1" type="body"/>
          </p:nvPr>
        </p:nvSpPr>
        <p:spPr>
          <a:xfrm>
            <a:off x="607150" y="1686475"/>
            <a:ext cx="5677800" cy="2449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GB" sz="2200"/>
              <a:t>Assembly &amp; Arrangement of House (Mumuksh)</a:t>
            </a:r>
            <a:endParaRPr sz="2200"/>
          </a:p>
          <a:p>
            <a:pPr indent="-368300" lvl="0" marL="457200" rtl="0" algn="l">
              <a:spcBef>
                <a:spcPts val="0"/>
              </a:spcBef>
              <a:spcAft>
                <a:spcPts val="0"/>
              </a:spcAft>
              <a:buSzPts val="2200"/>
              <a:buChar char="●"/>
            </a:pPr>
            <a:r>
              <a:rPr lang="en-GB" sz="2200"/>
              <a:t>Enemy Movement Improvement(Sargun)</a:t>
            </a:r>
            <a:endParaRPr sz="2200"/>
          </a:p>
          <a:p>
            <a:pPr indent="-368300" lvl="0" marL="457200" rtl="0" algn="l">
              <a:spcBef>
                <a:spcPts val="0"/>
              </a:spcBef>
              <a:spcAft>
                <a:spcPts val="0"/>
              </a:spcAft>
              <a:buSzPts val="2200"/>
              <a:buChar char="●"/>
            </a:pPr>
            <a:r>
              <a:rPr lang="en-GB" sz="2200"/>
              <a:t>Inventory UI(Mukesh &amp; Arpit)</a:t>
            </a:r>
            <a:endParaRPr sz="2200"/>
          </a:p>
          <a:p>
            <a:pPr indent="-368300" lvl="0" marL="457200" rtl="0" algn="l">
              <a:spcBef>
                <a:spcPts val="0"/>
              </a:spcBef>
              <a:spcAft>
                <a:spcPts val="0"/>
              </a:spcAft>
              <a:buSzPts val="2200"/>
              <a:buChar char="●"/>
            </a:pPr>
            <a:r>
              <a:rPr lang="en-GB" sz="2200"/>
              <a:t>Health Bar UI(Mukesh &amp; Arpit)</a:t>
            </a:r>
            <a:endParaRPr sz="2200"/>
          </a:p>
          <a:p>
            <a:pPr indent="-368300" lvl="0" marL="457200" rtl="0" algn="l">
              <a:spcBef>
                <a:spcPts val="0"/>
              </a:spcBef>
              <a:spcAft>
                <a:spcPts val="0"/>
              </a:spcAft>
              <a:buSzPts val="2200"/>
              <a:buChar char="●"/>
            </a:pPr>
            <a:r>
              <a:rPr lang="en-GB" sz="2200"/>
              <a:t>Weapon Assembly(Mumuksh)</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Virtual Reality Coding Meet</a:t>
            </a:r>
            <a:endParaRPr/>
          </a:p>
        </p:txBody>
      </p:sp>
      <p:sp>
        <p:nvSpPr>
          <p:cNvPr id="216" name="Google Shape;216;p3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17</a:t>
            </a:r>
            <a:r>
              <a:rPr lang="en-GB"/>
              <a:t> May 2020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00" y="410000"/>
            <a:ext cx="8520600" cy="10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Mumuksh work done this week </a:t>
            </a:r>
            <a:endParaRPr/>
          </a:p>
          <a:p>
            <a:pPr indent="0" lvl="0" marL="0" rtl="0" algn="l">
              <a:spcBef>
                <a:spcPts val="0"/>
              </a:spcBef>
              <a:spcAft>
                <a:spcPts val="0"/>
              </a:spcAft>
              <a:buNone/>
            </a:pPr>
            <a:r>
              <a:rPr lang="en-GB"/>
              <a:t>(House Arrangement - Ground Floor)</a:t>
            </a:r>
            <a:endParaRPr/>
          </a:p>
        </p:txBody>
      </p:sp>
      <p:pic>
        <p:nvPicPr>
          <p:cNvPr id="222" name="Google Shape;222;p34" title="House_GroundFloor.mp4">
            <a:hlinkClick r:id="rId3"/>
          </p:cNvPr>
          <p:cNvPicPr preferRelativeResize="0"/>
          <p:nvPr/>
        </p:nvPicPr>
        <p:blipFill>
          <a:blip r:embed="rId4">
            <a:alphaModFix/>
          </a:blip>
          <a:stretch>
            <a:fillRect/>
          </a:stretch>
        </p:blipFill>
        <p:spPr>
          <a:xfrm>
            <a:off x="447850" y="1616300"/>
            <a:ext cx="6401200" cy="3084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311700" y="410000"/>
            <a:ext cx="8520600" cy="10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Mumuksh work done this week </a:t>
            </a:r>
            <a:endParaRPr/>
          </a:p>
          <a:p>
            <a:pPr indent="0" lvl="0" marL="0" rtl="0" algn="l">
              <a:spcBef>
                <a:spcPts val="0"/>
              </a:spcBef>
              <a:spcAft>
                <a:spcPts val="0"/>
              </a:spcAft>
              <a:buNone/>
            </a:pPr>
            <a:r>
              <a:rPr lang="en-GB"/>
              <a:t>(House Arrangement - First Floor)</a:t>
            </a:r>
            <a:endParaRPr/>
          </a:p>
        </p:txBody>
      </p:sp>
      <p:pic>
        <p:nvPicPr>
          <p:cNvPr id="228" name="Google Shape;228;p35" title="House_FirstFloor.mp4">
            <a:hlinkClick r:id="rId3"/>
          </p:cNvPr>
          <p:cNvPicPr preferRelativeResize="0"/>
          <p:nvPr/>
        </p:nvPicPr>
        <p:blipFill>
          <a:blip r:embed="rId4">
            <a:alphaModFix/>
          </a:blip>
          <a:stretch>
            <a:fillRect/>
          </a:stretch>
        </p:blipFill>
        <p:spPr>
          <a:xfrm>
            <a:off x="553425" y="1625050"/>
            <a:ext cx="6522075" cy="3129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410000"/>
            <a:ext cx="8520600" cy="10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Mumuksh work done this week </a:t>
            </a:r>
            <a:endParaRPr/>
          </a:p>
          <a:p>
            <a:pPr indent="0" lvl="0" marL="0" rtl="0" algn="l">
              <a:spcBef>
                <a:spcPts val="0"/>
              </a:spcBef>
              <a:spcAft>
                <a:spcPts val="0"/>
              </a:spcAft>
              <a:buNone/>
            </a:pPr>
            <a:r>
              <a:rPr lang="en-GB"/>
              <a:t>(House Arrangement - Terrace)</a:t>
            </a:r>
            <a:endParaRPr/>
          </a:p>
        </p:txBody>
      </p:sp>
      <p:pic>
        <p:nvPicPr>
          <p:cNvPr id="234" name="Google Shape;234;p36" title="House_Terrace.mp4">
            <a:hlinkClick r:id="rId3"/>
          </p:cNvPr>
          <p:cNvPicPr preferRelativeResize="0"/>
          <p:nvPr/>
        </p:nvPicPr>
        <p:blipFill>
          <a:blip r:embed="rId4">
            <a:alphaModFix/>
          </a:blip>
          <a:stretch>
            <a:fillRect/>
          </a:stretch>
        </p:blipFill>
        <p:spPr>
          <a:xfrm>
            <a:off x="649300" y="1576000"/>
            <a:ext cx="6522075" cy="3124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Mukesh work done this week</a:t>
            </a:r>
            <a:endParaRPr/>
          </a:p>
        </p:txBody>
      </p:sp>
      <p:sp>
        <p:nvSpPr>
          <p:cNvPr id="240" name="Google Shape;240;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Completed the health bar of the player in which health reduces when we press</a:t>
            </a:r>
            <a:endParaRPr/>
          </a:p>
          <a:p>
            <a:pPr indent="0" lvl="0" marL="0" rtl="0" algn="l">
              <a:spcBef>
                <a:spcPts val="1600"/>
              </a:spcBef>
              <a:spcAft>
                <a:spcPts val="0"/>
              </a:spcAft>
              <a:buNone/>
            </a:pPr>
            <a:r>
              <a:rPr lang="en-GB"/>
              <a:t>Space bar .moreover we can add an e</a:t>
            </a:r>
            <a:r>
              <a:rPr lang="en-GB"/>
              <a:t>nemy and then reduce the health by colliding and I will today add the colour gradient and the enemy collider .</a:t>
            </a:r>
            <a:endParaRPr/>
          </a:p>
          <a:p>
            <a:pPr indent="0" lvl="0" marL="0" rtl="0" algn="l">
              <a:spcBef>
                <a:spcPts val="1600"/>
              </a:spcBef>
              <a:spcAft>
                <a:spcPts val="0"/>
              </a:spcAft>
              <a:buNone/>
            </a:pPr>
            <a:r>
              <a:rPr lang="en-GB"/>
              <a:t>Also me and Arpit we started the work of the inventory but  we are facing certain difficulies in starting the given scene we will look at today and complete the inventory section by tomorrow positively.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Arpit Work till now</a:t>
            </a:r>
            <a:endParaRPr/>
          </a:p>
        </p:txBody>
      </p:sp>
      <p:sp>
        <p:nvSpPr>
          <p:cNvPr id="246" name="Google Shape;246;p38"/>
          <p:cNvSpPr txBox="1"/>
          <p:nvPr>
            <p:ph idx="1" type="body"/>
          </p:nvPr>
        </p:nvSpPr>
        <p:spPr>
          <a:xfrm>
            <a:off x="3879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Made a basic Enemy-Player interaction on which enemy attacks the player due to which health of player get reduced which can be seen by Health Bar which changes colour according to the health level(green for more than 60% and red for rest).</a:t>
            </a:r>
            <a:endParaRPr/>
          </a:p>
          <a:p>
            <a:pPr indent="0" lvl="0" marL="0" rtl="0" algn="l">
              <a:spcBef>
                <a:spcPts val="1600"/>
              </a:spcBef>
              <a:spcAft>
                <a:spcPts val="1600"/>
              </a:spcAft>
              <a:buNone/>
            </a:pPr>
            <a:r>
              <a:rPr lang="en-GB"/>
              <a:t>Added an health potion which on interaction with the player increases its health.</a:t>
            </a:r>
            <a:endParaRPr/>
          </a:p>
        </p:txBody>
      </p:sp>
      <p:sp>
        <p:nvSpPr>
          <p:cNvPr id="247" name="Google Shape;247;p38"/>
          <p:cNvSpPr txBox="1"/>
          <p:nvPr/>
        </p:nvSpPr>
        <p:spPr>
          <a:xfrm>
            <a:off x="387900" y="287157"/>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work done till now-</a:t>
            </a:r>
            <a:endParaRPr/>
          </a:p>
        </p:txBody>
      </p:sp>
      <p:sp>
        <p:nvSpPr>
          <p:cNvPr id="253" name="Google Shape;253;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4" name="Google Shape;254;p39" title="bandicam 2020-05-15 23-50-34-979.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1" name="Google Shape;261;p40"/>
          <p:cNvPicPr preferRelativeResize="0"/>
          <p:nvPr/>
        </p:nvPicPr>
        <p:blipFill>
          <a:blip r:embed="rId3">
            <a:alphaModFix/>
          </a:blip>
          <a:stretch>
            <a:fillRect/>
          </a:stretch>
        </p:blipFill>
        <p:spPr>
          <a:xfrm>
            <a:off x="44650" y="183063"/>
            <a:ext cx="9143997" cy="4777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8" name="Google Shape;268;p41"/>
          <p:cNvPicPr preferRelativeResize="0"/>
          <p:nvPr/>
        </p:nvPicPr>
        <p:blipFill rotWithShape="1">
          <a:blip r:embed="rId3">
            <a:alphaModFix/>
          </a:blip>
          <a:srcRect b="-4900" l="0" r="0" t="4900"/>
          <a:stretch/>
        </p:blipFill>
        <p:spPr>
          <a:xfrm>
            <a:off x="35726" y="0"/>
            <a:ext cx="9036851" cy="5197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Inventory - Weapon Parts (Mumuksh)</a:t>
            </a:r>
            <a:endParaRPr/>
          </a:p>
        </p:txBody>
      </p:sp>
      <p:pic>
        <p:nvPicPr>
          <p:cNvPr id="99" name="Google Shape;99;p15" title="tutorial1 - HeroFighter - PC, Mac &amp; Linux Standalone - Unity 2019.2.8f1 Personal_ _DX11_ 2020-05-03 13-12-19.mp4">
            <a:hlinkClick r:id="rId3"/>
          </p:cNvPr>
          <p:cNvPicPr preferRelativeResize="0"/>
          <p:nvPr/>
        </p:nvPicPr>
        <p:blipFill>
          <a:blip r:embed="rId4">
            <a:alphaModFix/>
          </a:blip>
          <a:stretch>
            <a:fillRect/>
          </a:stretch>
        </p:blipFill>
        <p:spPr>
          <a:xfrm>
            <a:off x="152400" y="1170200"/>
            <a:ext cx="6548924" cy="3006375"/>
          </a:xfrm>
          <a:prstGeom prst="rect">
            <a:avLst/>
          </a:prstGeom>
          <a:noFill/>
          <a:ln>
            <a:noFill/>
          </a:ln>
        </p:spPr>
      </p:pic>
      <p:sp>
        <p:nvSpPr>
          <p:cNvPr id="100" name="Google Shape;100;p15"/>
          <p:cNvSpPr txBox="1"/>
          <p:nvPr/>
        </p:nvSpPr>
        <p:spPr>
          <a:xfrm>
            <a:off x="188025" y="4216875"/>
            <a:ext cx="7278900" cy="7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Roboto"/>
                <a:ea typeface="Roboto"/>
                <a:cs typeface="Roboto"/>
                <a:sym typeface="Roboto"/>
              </a:rPr>
              <a:t>Player Inventory is a place where any pickable object present near the player can be picked and stored in it. The pickable objects can be picked and stored in inventory by simply going near it and pressing O Key. While if the player wants to drop any object from the inventory then this can be done by pressing M Key. The player can traverse through the inventory by scroll wheel.</a:t>
            </a:r>
            <a:endParaRPr sz="10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Target for next week</a:t>
            </a:r>
            <a:endParaRPr/>
          </a:p>
        </p:txBody>
      </p:sp>
      <p:sp>
        <p:nvSpPr>
          <p:cNvPr id="274" name="Google Shape;274;p42"/>
          <p:cNvSpPr txBox="1"/>
          <p:nvPr>
            <p:ph idx="1" type="body"/>
          </p:nvPr>
        </p:nvSpPr>
        <p:spPr>
          <a:xfrm>
            <a:off x="311700" y="1383250"/>
            <a:ext cx="8520600" cy="28767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GB" sz="2500"/>
              <a:t>Arrangement of assets in the House (Mumuksh)</a:t>
            </a:r>
            <a:endParaRPr sz="2500"/>
          </a:p>
          <a:p>
            <a:pPr indent="-387350" lvl="0" marL="457200" rtl="0" algn="l">
              <a:spcBef>
                <a:spcPts val="0"/>
              </a:spcBef>
              <a:spcAft>
                <a:spcPts val="0"/>
              </a:spcAft>
              <a:buSzPts val="2500"/>
              <a:buChar char="●"/>
            </a:pPr>
            <a:r>
              <a:rPr lang="en-GB" sz="2500"/>
              <a:t>Player Customization (Mumuksh)</a:t>
            </a:r>
            <a:endParaRPr sz="2500"/>
          </a:p>
          <a:p>
            <a:pPr indent="-387350" lvl="0" marL="457200" rtl="0" algn="l">
              <a:spcBef>
                <a:spcPts val="0"/>
              </a:spcBef>
              <a:spcAft>
                <a:spcPts val="0"/>
              </a:spcAft>
              <a:buSzPts val="2500"/>
              <a:buChar char="●"/>
            </a:pPr>
            <a:r>
              <a:rPr lang="en-GB" sz="2500"/>
              <a:t>Enemy Interaction (Sargun)</a:t>
            </a:r>
            <a:endParaRPr sz="2500"/>
          </a:p>
          <a:p>
            <a:pPr indent="-387350" lvl="0" marL="457200" rtl="0" algn="l">
              <a:spcBef>
                <a:spcPts val="0"/>
              </a:spcBef>
              <a:spcAft>
                <a:spcPts val="0"/>
              </a:spcAft>
              <a:buSzPts val="2500"/>
              <a:buChar char="●"/>
            </a:pPr>
            <a:r>
              <a:rPr lang="en-GB" sz="2500"/>
              <a:t>Main Menu and other UI things (Mukesh &amp; Arpit)</a:t>
            </a:r>
            <a:endParaRPr sz="2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Virtual Reality Coding Meet</a:t>
            </a:r>
            <a:endParaRPr/>
          </a:p>
        </p:txBody>
      </p:sp>
      <p:sp>
        <p:nvSpPr>
          <p:cNvPr id="280" name="Google Shape;280;p4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24</a:t>
            </a:r>
            <a:r>
              <a:rPr lang="en-GB"/>
              <a:t> May 2020</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311700" y="410000"/>
            <a:ext cx="8520600" cy="9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Mumuksh Work done this week (Player Customisation)</a:t>
            </a:r>
            <a:endParaRPr/>
          </a:p>
        </p:txBody>
      </p:sp>
      <p:pic>
        <p:nvPicPr>
          <p:cNvPr id="286" name="Google Shape;286;p44" title="Player_Customisation.mp4">
            <a:hlinkClick r:id="rId3"/>
          </p:cNvPr>
          <p:cNvPicPr preferRelativeResize="0"/>
          <p:nvPr/>
        </p:nvPicPr>
        <p:blipFill>
          <a:blip r:embed="rId4">
            <a:alphaModFix/>
          </a:blip>
          <a:stretch>
            <a:fillRect/>
          </a:stretch>
        </p:blipFill>
        <p:spPr>
          <a:xfrm>
            <a:off x="311700" y="1468450"/>
            <a:ext cx="6938375" cy="3339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311700" y="410000"/>
            <a:ext cx="8520600" cy="6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Sargun</a:t>
            </a:r>
            <a:r>
              <a:rPr lang="en-GB"/>
              <a:t> Work done this week</a:t>
            </a:r>
            <a:endParaRPr/>
          </a:p>
        </p:txBody>
      </p:sp>
      <p:sp>
        <p:nvSpPr>
          <p:cNvPr id="292" name="Google Shape;292;p45"/>
          <p:cNvSpPr txBox="1"/>
          <p:nvPr>
            <p:ph idx="1" type="body"/>
          </p:nvPr>
        </p:nvSpPr>
        <p:spPr>
          <a:xfrm>
            <a:off x="311700" y="1383250"/>
            <a:ext cx="8520600" cy="2876700"/>
          </a:xfrm>
          <a:prstGeom prst="rect">
            <a:avLst/>
          </a:prstGeom>
        </p:spPr>
        <p:txBody>
          <a:bodyPr anchorCtr="0" anchor="t" bIns="91425" lIns="91425" spcFirstLastPara="1" rIns="91425" wrap="square" tIns="91425">
            <a:noAutofit/>
          </a:bodyPr>
          <a:lstStyle/>
          <a:p>
            <a:pPr indent="-387350" lvl="0" marL="914400" rtl="0" algn="l">
              <a:spcBef>
                <a:spcPts val="0"/>
              </a:spcBef>
              <a:spcAft>
                <a:spcPts val="1600"/>
              </a:spcAft>
              <a:buSzPts val="2500"/>
              <a:buChar char="●"/>
            </a:pPr>
            <a:r>
              <a:rPr lang="en-GB"/>
              <a:t>I restarted work on Friday. I mainly worked on setting up the environment. Now I’ve started to implement my model to the environment. Worked with box colliders, rigidbody etc. Currently hard coded how the enemy can’t detect the player in another room. Will generalize that soon. </a:t>
            </a:r>
            <a:endParaRPr sz="2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9" name="Google Shape;299;p46" title="Env.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6" name="Google Shape;306;p47" title="bandicam 2020-05-24 16-55-35-072.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311700" y="410000"/>
            <a:ext cx="8520600" cy="5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Mukesh</a:t>
            </a:r>
            <a:r>
              <a:rPr lang="en-GB"/>
              <a:t> Work done this week</a:t>
            </a:r>
            <a:endParaRPr/>
          </a:p>
        </p:txBody>
      </p:sp>
      <p:sp>
        <p:nvSpPr>
          <p:cNvPr id="312" name="Google Shape;312;p48"/>
          <p:cNvSpPr txBox="1"/>
          <p:nvPr>
            <p:ph idx="1" type="body"/>
          </p:nvPr>
        </p:nvSpPr>
        <p:spPr>
          <a:xfrm>
            <a:off x="311700" y="1383250"/>
            <a:ext cx="8520600" cy="287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311700" y="-121950"/>
            <a:ext cx="8520600" cy="4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800"/>
              <a:t>Inventory</a:t>
            </a:r>
            <a:endParaRPr sz="2800"/>
          </a:p>
        </p:txBody>
      </p:sp>
      <p:sp>
        <p:nvSpPr>
          <p:cNvPr id="318" name="Google Shape;318;p49"/>
          <p:cNvSpPr txBox="1"/>
          <p:nvPr>
            <p:ph idx="1" type="body"/>
          </p:nvPr>
        </p:nvSpPr>
        <p:spPr>
          <a:xfrm>
            <a:off x="311700" y="1383250"/>
            <a:ext cx="8520600" cy="2876700"/>
          </a:xfrm>
          <a:prstGeom prst="rect">
            <a:avLst/>
          </a:prstGeom>
        </p:spPr>
        <p:txBody>
          <a:bodyPr anchorCtr="0" anchor="t" bIns="91425" lIns="91425" spcFirstLastPara="1" rIns="91425" wrap="square" tIns="91425">
            <a:noAutofit/>
          </a:bodyPr>
          <a:lstStyle/>
          <a:p>
            <a:pPr indent="0" lvl="0" marL="914400" rtl="0" algn="l">
              <a:spcBef>
                <a:spcPts val="0"/>
              </a:spcBef>
              <a:spcAft>
                <a:spcPts val="1600"/>
              </a:spcAft>
              <a:buNone/>
            </a:pPr>
            <a:r>
              <a:t/>
            </a:r>
            <a:endParaRPr sz="2500"/>
          </a:p>
        </p:txBody>
      </p:sp>
      <p:pic>
        <p:nvPicPr>
          <p:cNvPr id="319" name="Google Shape;319;p49" title="bandicam-2020-05-24-16-34-56-598_5EBj4rhL_bsXu.mp4">
            <a:hlinkClick r:id="rId3"/>
          </p:cNvPr>
          <p:cNvPicPr preferRelativeResize="0"/>
          <p:nvPr/>
        </p:nvPicPr>
        <p:blipFill>
          <a:blip r:embed="rId4">
            <a:alphaModFix/>
          </a:blip>
          <a:stretch>
            <a:fillRect/>
          </a:stretch>
        </p:blipFill>
        <p:spPr>
          <a:xfrm>
            <a:off x="0" y="376950"/>
            <a:ext cx="9144000" cy="4766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Sargun: Work Done	</a:t>
            </a:r>
            <a:endParaRPr/>
          </a:p>
        </p:txBody>
      </p:sp>
      <p:sp>
        <p:nvSpPr>
          <p:cNvPr id="331" name="Google Shape;331;p5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Almost done with enemy interactions. Just need to take of minor details and try new things. This week, I worked mainly on improving my Field of View detection system.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11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Enemy Movement and Interaction with environment (Sargun)</a:t>
            </a:r>
            <a:endParaRPr/>
          </a:p>
        </p:txBody>
      </p:sp>
      <p:sp>
        <p:nvSpPr>
          <p:cNvPr id="106" name="Google Shape;106;p16"/>
          <p:cNvSpPr txBox="1"/>
          <p:nvPr>
            <p:ph idx="1" type="body"/>
          </p:nvPr>
        </p:nvSpPr>
        <p:spPr>
          <a:xfrm>
            <a:off x="311700" y="1866700"/>
            <a:ext cx="8520600" cy="270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8" name="Google Shape;338;p52" title="E1- Fov.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5" name="Google Shape;345;p53" title="E2-1.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2" name="Google Shape;352;p54" title="E1 and 2.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5"/>
          <p:cNvSpPr txBox="1"/>
          <p:nvPr>
            <p:ph type="title"/>
          </p:nvPr>
        </p:nvSpPr>
        <p:spPr>
          <a:xfrm>
            <a:off x="2742475" y="1843350"/>
            <a:ext cx="3448500" cy="14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000"/>
              <a:t>Thank You</a:t>
            </a:r>
            <a:endParaRPr sz="4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6"/>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Virtual Reality Coding Meet</a:t>
            </a:r>
            <a:endParaRPr/>
          </a:p>
        </p:txBody>
      </p:sp>
      <p:sp>
        <p:nvSpPr>
          <p:cNvPr id="363" name="Google Shape;363;p56"/>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05 May 2020</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7"/>
          <p:cNvSpPr txBox="1"/>
          <p:nvPr>
            <p:ph type="title"/>
          </p:nvPr>
        </p:nvSpPr>
        <p:spPr>
          <a:xfrm>
            <a:off x="1610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500"/>
              <a:t>Arpit’s work on Lift Controls</a:t>
            </a:r>
            <a:endParaRPr sz="2500"/>
          </a:p>
        </p:txBody>
      </p:sp>
      <p:sp>
        <p:nvSpPr>
          <p:cNvPr id="369" name="Google Shape;369;p5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0" name="Google Shape;370;p57" title="bandicam 2020-06-05 13-17-03-253.mp4">
            <a:hlinkClick r:id="rId3"/>
          </p:cNvPr>
          <p:cNvPicPr preferRelativeResize="0"/>
          <p:nvPr/>
        </p:nvPicPr>
        <p:blipFill>
          <a:blip r:embed="rId4">
            <a:alphaModFix/>
          </a:blip>
          <a:stretch>
            <a:fillRect/>
          </a:stretch>
        </p:blipFill>
        <p:spPr>
          <a:xfrm>
            <a:off x="0" y="920063"/>
            <a:ext cx="9144000" cy="395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Sargun: Learning till now</a:t>
            </a:r>
            <a:endParaRPr/>
          </a:p>
          <a:p>
            <a:pPr indent="0" lvl="0" marL="0" rtl="0" algn="l">
              <a:spcBef>
                <a:spcPts val="0"/>
              </a:spcBef>
              <a:spcAft>
                <a:spcPts val="0"/>
              </a:spcAft>
              <a:buNone/>
            </a:pPr>
            <a:r>
              <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Sargun: work for next week</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Complete 1st course by Wednesday/Thursday</a:t>
            </a:r>
            <a:endParaRPr/>
          </a:p>
          <a:p>
            <a:pPr indent="-342900" lvl="0" marL="457200" rtl="0" algn="l">
              <a:spcBef>
                <a:spcPts val="0"/>
              </a:spcBef>
              <a:spcAft>
                <a:spcPts val="0"/>
              </a:spcAft>
              <a:buSzPts val="1800"/>
              <a:buAutoNum type="arabicPeriod"/>
            </a:pPr>
            <a:r>
              <a:rPr lang="en-GB"/>
              <a:t>Begin enemy interaction using the free assets available on Asset Store.</a:t>
            </a:r>
            <a:endParaRPr/>
          </a:p>
          <a:p>
            <a:pPr indent="-342900" lvl="0" marL="457200" rtl="0" algn="l">
              <a:spcBef>
                <a:spcPts val="0"/>
              </a:spcBef>
              <a:spcAft>
                <a:spcPts val="0"/>
              </a:spcAft>
              <a:buSzPts val="1800"/>
              <a:buAutoNum type="arabicPeriod"/>
            </a:pPr>
            <a:r>
              <a:rPr lang="en-GB"/>
              <a:t>Begin 2nd course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Interface (UI) (Mukesh And Pradhit)</a:t>
            </a:r>
            <a:endParaRPr/>
          </a:p>
        </p:txBody>
      </p:sp>
      <p:sp>
        <p:nvSpPr>
          <p:cNvPr id="130" name="Google Shape;130;p20"/>
          <p:cNvSpPr txBox="1"/>
          <p:nvPr>
            <p:ph idx="1" type="body"/>
          </p:nvPr>
        </p:nvSpPr>
        <p:spPr>
          <a:xfrm>
            <a:off x="311700" y="13507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Mukesh :Objective for next week</a:t>
            </a:r>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1.complete the unity ui fundamentals course </a:t>
            </a:r>
            <a:endParaRPr/>
          </a:p>
          <a:p>
            <a:pPr indent="0" lvl="0" marL="0" rtl="0" algn="l">
              <a:spcBef>
                <a:spcPts val="1600"/>
              </a:spcBef>
              <a:spcAft>
                <a:spcPts val="0"/>
              </a:spcAft>
              <a:buNone/>
            </a:pPr>
            <a:r>
              <a:rPr lang="en-GB"/>
              <a:t>2.complete the first course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