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3"/>
  </p:notesMasterIdLst>
  <p:handoutMasterIdLst>
    <p:handoutMasterId r:id="rId24"/>
  </p:handoutMasterIdLst>
  <p:sldIdLst>
    <p:sldId id="304" r:id="rId3"/>
    <p:sldId id="347" r:id="rId4"/>
    <p:sldId id="330" r:id="rId5"/>
    <p:sldId id="343" r:id="rId6"/>
    <p:sldId id="334" r:id="rId7"/>
    <p:sldId id="332" r:id="rId8"/>
    <p:sldId id="329" r:id="rId9"/>
    <p:sldId id="321" r:id="rId10"/>
    <p:sldId id="335" r:id="rId11"/>
    <p:sldId id="350" r:id="rId12"/>
    <p:sldId id="349" r:id="rId13"/>
    <p:sldId id="336" r:id="rId14"/>
    <p:sldId id="344" r:id="rId15"/>
    <p:sldId id="348" r:id="rId16"/>
    <p:sldId id="345" r:id="rId17"/>
    <p:sldId id="341" r:id="rId18"/>
    <p:sldId id="351" r:id="rId19"/>
    <p:sldId id="352" r:id="rId20"/>
    <p:sldId id="353" r:id="rId21"/>
    <p:sldId id="34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47"/>
            <p14:sldId id="330"/>
            <p14:sldId id="343"/>
            <p14:sldId id="334"/>
            <p14:sldId id="332"/>
            <p14:sldId id="329"/>
            <p14:sldId id="321"/>
            <p14:sldId id="335"/>
            <p14:sldId id="350"/>
            <p14:sldId id="349"/>
            <p14:sldId id="336"/>
            <p14:sldId id="344"/>
            <p14:sldId id="348"/>
            <p14:sldId id="345"/>
            <p14:sldId id="341"/>
            <p14:sldId id="351"/>
            <p14:sldId id="352"/>
            <p14:sldId id="353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182D"/>
    <a:srgbClr val="F8F8F8"/>
    <a:srgbClr val="FFFFFF"/>
    <a:srgbClr val="621E0F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81329" autoAdjust="0"/>
  </p:normalViewPr>
  <p:slideViewPr>
    <p:cSldViewPr snapToGrid="0">
      <p:cViewPr varScale="1">
        <p:scale>
          <a:sx n="94" d="100"/>
          <a:sy n="94" d="100"/>
        </p:scale>
        <p:origin x="1368" y="13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A0406-5B25-4493-87B2-ECB1AA4A535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CD33EB-9CEB-4C1C-BE88-7BC95914F7C7}">
      <dgm:prSet/>
      <dgm:spPr/>
      <dgm:t>
        <a:bodyPr/>
        <a:lstStyle/>
        <a:p>
          <a:r>
            <a:rPr lang="hu-HU"/>
            <a:t>Mérnöki fejlesztési folyamat szimulálása</a:t>
          </a:r>
          <a:endParaRPr lang="hu-HU"/>
        </a:p>
      </dgm:t>
    </dgm:pt>
    <dgm:pt modelId="{573C5A9C-AF10-43D7-A4A6-70ABFF6EE233}" type="parTrans" cxnId="{BD99F68D-B960-47F3-B067-3B986613DFFD}">
      <dgm:prSet/>
      <dgm:spPr/>
      <dgm:t>
        <a:bodyPr/>
        <a:lstStyle/>
        <a:p>
          <a:endParaRPr lang="en-US"/>
        </a:p>
      </dgm:t>
    </dgm:pt>
    <dgm:pt modelId="{84270A7D-CF3D-49E4-8DE2-7D4C2378C546}" type="sibTrans" cxnId="{BD99F68D-B960-47F3-B067-3B986613DFFD}">
      <dgm:prSet/>
      <dgm:spPr/>
      <dgm:t>
        <a:bodyPr/>
        <a:lstStyle/>
        <a:p>
          <a:endParaRPr lang="en-US"/>
        </a:p>
      </dgm:t>
    </dgm:pt>
    <dgm:pt modelId="{50686372-E10C-4468-9638-33EE7AD9AB5A}">
      <dgm:prSet/>
      <dgm:spPr/>
      <dgm:t>
        <a:bodyPr/>
        <a:lstStyle/>
        <a:p>
          <a:r>
            <a:rPr lang="hu-HU"/>
            <a:t>Vasúti elemekből álló modell</a:t>
          </a:r>
          <a:endParaRPr lang="hu-HU"/>
        </a:p>
      </dgm:t>
    </dgm:pt>
    <dgm:pt modelId="{AFBF7E3E-A0CE-4430-A33C-9B9FC8120A8D}" type="parTrans" cxnId="{DC7D3CDB-B37B-4FB7-969D-9643C50C7519}">
      <dgm:prSet/>
      <dgm:spPr/>
      <dgm:t>
        <a:bodyPr/>
        <a:lstStyle/>
        <a:p>
          <a:endParaRPr lang="en-US"/>
        </a:p>
      </dgm:t>
    </dgm:pt>
    <dgm:pt modelId="{6A608BDD-6A71-4CB7-BCC0-CE3BDFD1F55D}" type="sibTrans" cxnId="{DC7D3CDB-B37B-4FB7-969D-9643C50C7519}">
      <dgm:prSet/>
      <dgm:spPr/>
      <dgm:t>
        <a:bodyPr/>
        <a:lstStyle/>
        <a:p>
          <a:endParaRPr lang="en-US"/>
        </a:p>
      </dgm:t>
    </dgm:pt>
    <dgm:pt modelId="{DE8E82F2-CEFD-41B4-B1B5-84C86D86324C}">
      <dgm:prSet/>
      <dgm:spPr/>
      <dgm:t>
        <a:bodyPr/>
        <a:lstStyle/>
        <a:p>
          <a:r>
            <a:rPr lang="hu-HU"/>
            <a:t>6 különböző kényszer vizsgálata</a:t>
          </a:r>
          <a:endParaRPr lang="hu-HU"/>
        </a:p>
      </dgm:t>
    </dgm:pt>
    <dgm:pt modelId="{194FC275-A374-48E1-BA77-3C6C5A026B18}" type="parTrans" cxnId="{88C92535-08AF-4BA5-9FBD-7F9F5903E036}">
      <dgm:prSet/>
      <dgm:spPr/>
      <dgm:t>
        <a:bodyPr/>
        <a:lstStyle/>
        <a:p>
          <a:endParaRPr lang="en-US"/>
        </a:p>
      </dgm:t>
    </dgm:pt>
    <dgm:pt modelId="{B02D8492-9D52-4183-8CE7-B0D60F6B962E}" type="sibTrans" cxnId="{88C92535-08AF-4BA5-9FBD-7F9F5903E036}">
      <dgm:prSet/>
      <dgm:spPr/>
      <dgm:t>
        <a:bodyPr/>
        <a:lstStyle/>
        <a:p>
          <a:endParaRPr lang="en-US"/>
        </a:p>
      </dgm:t>
    </dgm:pt>
    <dgm:pt modelId="{7B1AD26B-E667-4F6C-88B6-4DCA69F4BB0F}">
      <dgm:prSet/>
      <dgm:spPr/>
      <dgm:t>
        <a:bodyPr/>
        <a:lstStyle/>
        <a:p>
          <a:r>
            <a:rPr lang="hu-HU"/>
            <a:t>10 eszközre már elkészült a tesztelés, de Linuxon</a:t>
          </a:r>
          <a:endParaRPr lang="hu-HU"/>
        </a:p>
      </dgm:t>
    </dgm:pt>
    <dgm:pt modelId="{6131106F-22FD-4154-A0B2-3EBE255380E7}" type="parTrans" cxnId="{C0A45325-FA08-4A89-A62B-E97546EE1D04}">
      <dgm:prSet/>
      <dgm:spPr/>
      <dgm:t>
        <a:bodyPr/>
        <a:lstStyle/>
        <a:p>
          <a:endParaRPr lang="en-US"/>
        </a:p>
      </dgm:t>
    </dgm:pt>
    <dgm:pt modelId="{F6A20EFA-AFD5-4F4A-B639-2D96FB359E48}" type="sibTrans" cxnId="{C0A45325-FA08-4A89-A62B-E97546EE1D04}">
      <dgm:prSet/>
      <dgm:spPr/>
      <dgm:t>
        <a:bodyPr/>
        <a:lstStyle/>
        <a:p>
          <a:endParaRPr lang="en-US"/>
        </a:p>
      </dgm:t>
    </dgm:pt>
    <dgm:pt modelId="{C7523A20-B851-4EBE-A754-AD620965643E}">
      <dgm:prSet/>
      <dgm:spPr/>
      <dgm:t>
        <a:bodyPr/>
        <a:lstStyle/>
        <a:p>
          <a:r>
            <a:rPr lang="hu-HU"/>
            <a:t>Különböző forgatókönyvek</a:t>
          </a:r>
          <a:endParaRPr lang="hu-HU"/>
        </a:p>
      </dgm:t>
    </dgm:pt>
    <dgm:pt modelId="{F69A3122-E1F7-453C-8AD5-DFA18964F97E}" type="parTrans" cxnId="{9DD0649B-C105-438A-8957-2183AF1BCF0D}">
      <dgm:prSet/>
      <dgm:spPr/>
      <dgm:t>
        <a:bodyPr/>
        <a:lstStyle/>
        <a:p>
          <a:endParaRPr lang="en-US"/>
        </a:p>
      </dgm:t>
    </dgm:pt>
    <dgm:pt modelId="{51DF3A8D-E62F-4575-AEBC-98305A734A51}" type="sibTrans" cxnId="{9DD0649B-C105-438A-8957-2183AF1BCF0D}">
      <dgm:prSet/>
      <dgm:spPr/>
      <dgm:t>
        <a:bodyPr/>
        <a:lstStyle/>
        <a:p>
          <a:endParaRPr lang="en-US"/>
        </a:p>
      </dgm:t>
    </dgm:pt>
    <dgm:pt modelId="{E46DB805-9893-415B-AA3D-370C9074F6CC}" type="pres">
      <dgm:prSet presAssocID="{3C6A0406-5B25-4493-87B2-ECB1AA4A535E}" presName="Name0" presStyleCnt="0">
        <dgm:presLayoutVars>
          <dgm:chMax val="7"/>
          <dgm:chPref val="7"/>
          <dgm:dir/>
        </dgm:presLayoutVars>
      </dgm:prSet>
      <dgm:spPr/>
    </dgm:pt>
    <dgm:pt modelId="{D7C25E50-E66B-4EA7-90D9-115519B0E2A9}" type="pres">
      <dgm:prSet presAssocID="{3C6A0406-5B25-4493-87B2-ECB1AA4A535E}" presName="Name1" presStyleCnt="0"/>
      <dgm:spPr/>
    </dgm:pt>
    <dgm:pt modelId="{F5CC97F0-BBB6-44D5-A958-61430C7CD04B}" type="pres">
      <dgm:prSet presAssocID="{3C6A0406-5B25-4493-87B2-ECB1AA4A535E}" presName="cycle" presStyleCnt="0"/>
      <dgm:spPr/>
    </dgm:pt>
    <dgm:pt modelId="{A93EA9A7-EAE2-4E28-82B0-15E83EB41696}" type="pres">
      <dgm:prSet presAssocID="{3C6A0406-5B25-4493-87B2-ECB1AA4A535E}" presName="srcNode" presStyleLbl="node1" presStyleIdx="0" presStyleCnt="5"/>
      <dgm:spPr/>
    </dgm:pt>
    <dgm:pt modelId="{49E9324C-DDFE-4FD7-8C7D-E7394F0314BF}" type="pres">
      <dgm:prSet presAssocID="{3C6A0406-5B25-4493-87B2-ECB1AA4A535E}" presName="conn" presStyleLbl="parChTrans1D2" presStyleIdx="0" presStyleCnt="1"/>
      <dgm:spPr/>
    </dgm:pt>
    <dgm:pt modelId="{13C32CCB-586E-44B3-9888-778F5A25B104}" type="pres">
      <dgm:prSet presAssocID="{3C6A0406-5B25-4493-87B2-ECB1AA4A535E}" presName="extraNode" presStyleLbl="node1" presStyleIdx="0" presStyleCnt="5"/>
      <dgm:spPr/>
    </dgm:pt>
    <dgm:pt modelId="{D6BBE45F-099C-4C7E-94AA-534262F690CF}" type="pres">
      <dgm:prSet presAssocID="{3C6A0406-5B25-4493-87B2-ECB1AA4A535E}" presName="dstNode" presStyleLbl="node1" presStyleIdx="0" presStyleCnt="5"/>
      <dgm:spPr/>
    </dgm:pt>
    <dgm:pt modelId="{D24D3177-94C4-4C3D-A1F7-EBEE9512DF2A}" type="pres">
      <dgm:prSet presAssocID="{7ACD33EB-9CEB-4C1C-BE88-7BC95914F7C7}" presName="text_1" presStyleLbl="node1" presStyleIdx="0" presStyleCnt="5">
        <dgm:presLayoutVars>
          <dgm:bulletEnabled val="1"/>
        </dgm:presLayoutVars>
      </dgm:prSet>
      <dgm:spPr/>
    </dgm:pt>
    <dgm:pt modelId="{8C33455F-5531-43B9-B90C-7393385E7A3F}" type="pres">
      <dgm:prSet presAssocID="{7ACD33EB-9CEB-4C1C-BE88-7BC95914F7C7}" presName="accent_1" presStyleCnt="0"/>
      <dgm:spPr/>
    </dgm:pt>
    <dgm:pt modelId="{F7674139-31CA-4567-82FF-A9E47E334B02}" type="pres">
      <dgm:prSet presAssocID="{7ACD33EB-9CEB-4C1C-BE88-7BC95914F7C7}" presName="accentRepeatNode" presStyleLbl="solidFgAcc1" presStyleIdx="0" presStyleCnt="5"/>
      <dgm:spPr/>
    </dgm:pt>
    <dgm:pt modelId="{76ECA175-3FB6-43E7-9600-15670A300DE3}" type="pres">
      <dgm:prSet presAssocID="{50686372-E10C-4468-9638-33EE7AD9AB5A}" presName="text_2" presStyleLbl="node1" presStyleIdx="1" presStyleCnt="5">
        <dgm:presLayoutVars>
          <dgm:bulletEnabled val="1"/>
        </dgm:presLayoutVars>
      </dgm:prSet>
      <dgm:spPr/>
    </dgm:pt>
    <dgm:pt modelId="{00E5F77E-7F5C-487F-8F2D-AC5C79FADD4A}" type="pres">
      <dgm:prSet presAssocID="{50686372-E10C-4468-9638-33EE7AD9AB5A}" presName="accent_2" presStyleCnt="0"/>
      <dgm:spPr/>
    </dgm:pt>
    <dgm:pt modelId="{A77662CC-646E-42BA-B25B-F0CF4C0E61CF}" type="pres">
      <dgm:prSet presAssocID="{50686372-E10C-4468-9638-33EE7AD9AB5A}" presName="accentRepeatNode" presStyleLbl="solidFgAcc1" presStyleIdx="1" presStyleCnt="5"/>
      <dgm:spPr/>
    </dgm:pt>
    <dgm:pt modelId="{2063E44D-849B-455C-8F4A-DBAF33E522B2}" type="pres">
      <dgm:prSet presAssocID="{DE8E82F2-CEFD-41B4-B1B5-84C86D86324C}" presName="text_3" presStyleLbl="node1" presStyleIdx="2" presStyleCnt="5">
        <dgm:presLayoutVars>
          <dgm:bulletEnabled val="1"/>
        </dgm:presLayoutVars>
      </dgm:prSet>
      <dgm:spPr/>
    </dgm:pt>
    <dgm:pt modelId="{021297BD-F4CD-47CE-91E7-E76F0A41266E}" type="pres">
      <dgm:prSet presAssocID="{DE8E82F2-CEFD-41B4-B1B5-84C86D86324C}" presName="accent_3" presStyleCnt="0"/>
      <dgm:spPr/>
    </dgm:pt>
    <dgm:pt modelId="{EC965D45-67D8-43D8-9262-09545435BA73}" type="pres">
      <dgm:prSet presAssocID="{DE8E82F2-CEFD-41B4-B1B5-84C86D86324C}" presName="accentRepeatNode" presStyleLbl="solidFgAcc1" presStyleIdx="2" presStyleCnt="5"/>
      <dgm:spPr/>
    </dgm:pt>
    <dgm:pt modelId="{E9B5148A-7669-466F-8030-6CEAA8E1559A}" type="pres">
      <dgm:prSet presAssocID="{7B1AD26B-E667-4F6C-88B6-4DCA69F4BB0F}" presName="text_4" presStyleLbl="node1" presStyleIdx="3" presStyleCnt="5">
        <dgm:presLayoutVars>
          <dgm:bulletEnabled val="1"/>
        </dgm:presLayoutVars>
      </dgm:prSet>
      <dgm:spPr/>
    </dgm:pt>
    <dgm:pt modelId="{C4FE71B4-CD59-43FD-B81A-F651B59BDB3B}" type="pres">
      <dgm:prSet presAssocID="{7B1AD26B-E667-4F6C-88B6-4DCA69F4BB0F}" presName="accent_4" presStyleCnt="0"/>
      <dgm:spPr/>
    </dgm:pt>
    <dgm:pt modelId="{1451D436-75D8-4AD0-8EB1-776A65F44805}" type="pres">
      <dgm:prSet presAssocID="{7B1AD26B-E667-4F6C-88B6-4DCA69F4BB0F}" presName="accentRepeatNode" presStyleLbl="solidFgAcc1" presStyleIdx="3" presStyleCnt="5"/>
      <dgm:spPr/>
    </dgm:pt>
    <dgm:pt modelId="{3F708124-61C2-49B7-8B6F-6EB262F1A4F2}" type="pres">
      <dgm:prSet presAssocID="{C7523A20-B851-4EBE-A754-AD620965643E}" presName="text_5" presStyleLbl="node1" presStyleIdx="4" presStyleCnt="5">
        <dgm:presLayoutVars>
          <dgm:bulletEnabled val="1"/>
        </dgm:presLayoutVars>
      </dgm:prSet>
      <dgm:spPr/>
    </dgm:pt>
    <dgm:pt modelId="{C3E291DD-BE3C-46C7-98EE-8DC0AF1AFC57}" type="pres">
      <dgm:prSet presAssocID="{C7523A20-B851-4EBE-A754-AD620965643E}" presName="accent_5" presStyleCnt="0"/>
      <dgm:spPr/>
    </dgm:pt>
    <dgm:pt modelId="{99A84D3A-E16F-4C75-9412-D1E10812CF99}" type="pres">
      <dgm:prSet presAssocID="{C7523A20-B851-4EBE-A754-AD620965643E}" presName="accentRepeatNode" presStyleLbl="solidFgAcc1" presStyleIdx="4" presStyleCnt="5"/>
      <dgm:spPr/>
    </dgm:pt>
  </dgm:ptLst>
  <dgm:cxnLst>
    <dgm:cxn modelId="{BD99F68D-B960-47F3-B067-3B986613DFFD}" srcId="{3C6A0406-5B25-4493-87B2-ECB1AA4A535E}" destId="{7ACD33EB-9CEB-4C1C-BE88-7BC95914F7C7}" srcOrd="0" destOrd="0" parTransId="{573C5A9C-AF10-43D7-A4A6-70ABFF6EE233}" sibTransId="{84270A7D-CF3D-49E4-8DE2-7D4C2378C546}"/>
    <dgm:cxn modelId="{2F9CE21D-18E5-4E5B-854F-4F6B9C21C437}" type="presOf" srcId="{DE8E82F2-CEFD-41B4-B1B5-84C86D86324C}" destId="{2063E44D-849B-455C-8F4A-DBAF33E522B2}" srcOrd="0" destOrd="0" presId="urn:microsoft.com/office/officeart/2008/layout/VerticalCurvedList"/>
    <dgm:cxn modelId="{845C0AD0-11BA-46AC-9C0E-AE595F6BF9EC}" type="presOf" srcId="{50686372-E10C-4468-9638-33EE7AD9AB5A}" destId="{76ECA175-3FB6-43E7-9600-15670A300DE3}" srcOrd="0" destOrd="0" presId="urn:microsoft.com/office/officeart/2008/layout/VerticalCurvedList"/>
    <dgm:cxn modelId="{88C92535-08AF-4BA5-9FBD-7F9F5903E036}" srcId="{3C6A0406-5B25-4493-87B2-ECB1AA4A535E}" destId="{DE8E82F2-CEFD-41B4-B1B5-84C86D86324C}" srcOrd="2" destOrd="0" parTransId="{194FC275-A374-48E1-BA77-3C6C5A026B18}" sibTransId="{B02D8492-9D52-4183-8CE7-B0D60F6B962E}"/>
    <dgm:cxn modelId="{9DD0649B-C105-438A-8957-2183AF1BCF0D}" srcId="{3C6A0406-5B25-4493-87B2-ECB1AA4A535E}" destId="{C7523A20-B851-4EBE-A754-AD620965643E}" srcOrd="4" destOrd="0" parTransId="{F69A3122-E1F7-453C-8AD5-DFA18964F97E}" sibTransId="{51DF3A8D-E62F-4575-AEBC-98305A734A51}"/>
    <dgm:cxn modelId="{C0A45325-FA08-4A89-A62B-E97546EE1D04}" srcId="{3C6A0406-5B25-4493-87B2-ECB1AA4A535E}" destId="{7B1AD26B-E667-4F6C-88B6-4DCA69F4BB0F}" srcOrd="3" destOrd="0" parTransId="{6131106F-22FD-4154-A0B2-3EBE255380E7}" sibTransId="{F6A20EFA-AFD5-4F4A-B639-2D96FB359E48}"/>
    <dgm:cxn modelId="{3A7AE555-BEE5-4102-8717-6A8C7EAC7221}" type="presOf" srcId="{7B1AD26B-E667-4F6C-88B6-4DCA69F4BB0F}" destId="{E9B5148A-7669-466F-8030-6CEAA8E1559A}" srcOrd="0" destOrd="0" presId="urn:microsoft.com/office/officeart/2008/layout/VerticalCurvedList"/>
    <dgm:cxn modelId="{77212A71-8CEE-4B62-9194-3739B190B6D8}" type="presOf" srcId="{C7523A20-B851-4EBE-A754-AD620965643E}" destId="{3F708124-61C2-49B7-8B6F-6EB262F1A4F2}" srcOrd="0" destOrd="0" presId="urn:microsoft.com/office/officeart/2008/layout/VerticalCurvedList"/>
    <dgm:cxn modelId="{DB528615-7D92-4E63-9D6B-3CF93B412B37}" type="presOf" srcId="{7ACD33EB-9CEB-4C1C-BE88-7BC95914F7C7}" destId="{D24D3177-94C4-4C3D-A1F7-EBEE9512DF2A}" srcOrd="0" destOrd="0" presId="urn:microsoft.com/office/officeart/2008/layout/VerticalCurvedList"/>
    <dgm:cxn modelId="{00DB7EB4-3333-4A6F-8058-A55044DFD070}" type="presOf" srcId="{84270A7D-CF3D-49E4-8DE2-7D4C2378C546}" destId="{49E9324C-DDFE-4FD7-8C7D-E7394F0314BF}" srcOrd="0" destOrd="0" presId="urn:microsoft.com/office/officeart/2008/layout/VerticalCurvedList"/>
    <dgm:cxn modelId="{2241D18A-E2F8-458A-B71C-6F45BA8EC025}" type="presOf" srcId="{3C6A0406-5B25-4493-87B2-ECB1AA4A535E}" destId="{E46DB805-9893-415B-AA3D-370C9074F6CC}" srcOrd="0" destOrd="0" presId="urn:microsoft.com/office/officeart/2008/layout/VerticalCurvedList"/>
    <dgm:cxn modelId="{DC7D3CDB-B37B-4FB7-969D-9643C50C7519}" srcId="{3C6A0406-5B25-4493-87B2-ECB1AA4A535E}" destId="{50686372-E10C-4468-9638-33EE7AD9AB5A}" srcOrd="1" destOrd="0" parTransId="{AFBF7E3E-A0CE-4430-A33C-9B9FC8120A8D}" sibTransId="{6A608BDD-6A71-4CB7-BCC0-CE3BDFD1F55D}"/>
    <dgm:cxn modelId="{DCE30EEB-E672-4928-A60A-922B7F54903C}" type="presParOf" srcId="{E46DB805-9893-415B-AA3D-370C9074F6CC}" destId="{D7C25E50-E66B-4EA7-90D9-115519B0E2A9}" srcOrd="0" destOrd="0" presId="urn:microsoft.com/office/officeart/2008/layout/VerticalCurvedList"/>
    <dgm:cxn modelId="{07F67719-C638-425B-9B67-A1E31EA8CB1D}" type="presParOf" srcId="{D7C25E50-E66B-4EA7-90D9-115519B0E2A9}" destId="{F5CC97F0-BBB6-44D5-A958-61430C7CD04B}" srcOrd="0" destOrd="0" presId="urn:microsoft.com/office/officeart/2008/layout/VerticalCurvedList"/>
    <dgm:cxn modelId="{3F81CBE2-7325-4722-8F0E-31A0613F5F0D}" type="presParOf" srcId="{F5CC97F0-BBB6-44D5-A958-61430C7CD04B}" destId="{A93EA9A7-EAE2-4E28-82B0-15E83EB41696}" srcOrd="0" destOrd="0" presId="urn:microsoft.com/office/officeart/2008/layout/VerticalCurvedList"/>
    <dgm:cxn modelId="{06102973-23CA-4B70-B7F0-4F1FA6F1E6B9}" type="presParOf" srcId="{F5CC97F0-BBB6-44D5-A958-61430C7CD04B}" destId="{49E9324C-DDFE-4FD7-8C7D-E7394F0314BF}" srcOrd="1" destOrd="0" presId="urn:microsoft.com/office/officeart/2008/layout/VerticalCurvedList"/>
    <dgm:cxn modelId="{E1F5F16B-19CD-4769-BED8-3E9AE6D36B2B}" type="presParOf" srcId="{F5CC97F0-BBB6-44D5-A958-61430C7CD04B}" destId="{13C32CCB-586E-44B3-9888-778F5A25B104}" srcOrd="2" destOrd="0" presId="urn:microsoft.com/office/officeart/2008/layout/VerticalCurvedList"/>
    <dgm:cxn modelId="{06C9DB21-734F-44EA-A75C-4C7F39230C96}" type="presParOf" srcId="{F5CC97F0-BBB6-44D5-A958-61430C7CD04B}" destId="{D6BBE45F-099C-4C7E-94AA-534262F690CF}" srcOrd="3" destOrd="0" presId="urn:microsoft.com/office/officeart/2008/layout/VerticalCurvedList"/>
    <dgm:cxn modelId="{58AC339B-9B52-40D7-AE7A-6B80929E6D7A}" type="presParOf" srcId="{D7C25E50-E66B-4EA7-90D9-115519B0E2A9}" destId="{D24D3177-94C4-4C3D-A1F7-EBEE9512DF2A}" srcOrd="1" destOrd="0" presId="urn:microsoft.com/office/officeart/2008/layout/VerticalCurvedList"/>
    <dgm:cxn modelId="{D4354815-7111-4D7A-8442-54ADB1383DA1}" type="presParOf" srcId="{D7C25E50-E66B-4EA7-90D9-115519B0E2A9}" destId="{8C33455F-5531-43B9-B90C-7393385E7A3F}" srcOrd="2" destOrd="0" presId="urn:microsoft.com/office/officeart/2008/layout/VerticalCurvedList"/>
    <dgm:cxn modelId="{A562E55C-1243-4160-8756-06A7E7A87918}" type="presParOf" srcId="{8C33455F-5531-43B9-B90C-7393385E7A3F}" destId="{F7674139-31CA-4567-82FF-A9E47E334B02}" srcOrd="0" destOrd="0" presId="urn:microsoft.com/office/officeart/2008/layout/VerticalCurvedList"/>
    <dgm:cxn modelId="{2F4371A6-524B-4720-B25D-8B08A3DDCA53}" type="presParOf" srcId="{D7C25E50-E66B-4EA7-90D9-115519B0E2A9}" destId="{76ECA175-3FB6-43E7-9600-15670A300DE3}" srcOrd="3" destOrd="0" presId="urn:microsoft.com/office/officeart/2008/layout/VerticalCurvedList"/>
    <dgm:cxn modelId="{1AD14DAC-847E-464B-BEF4-7BC54C4119AC}" type="presParOf" srcId="{D7C25E50-E66B-4EA7-90D9-115519B0E2A9}" destId="{00E5F77E-7F5C-487F-8F2D-AC5C79FADD4A}" srcOrd="4" destOrd="0" presId="urn:microsoft.com/office/officeart/2008/layout/VerticalCurvedList"/>
    <dgm:cxn modelId="{3A55D7C2-FCD1-42AB-BAA0-E93A238D33CF}" type="presParOf" srcId="{00E5F77E-7F5C-487F-8F2D-AC5C79FADD4A}" destId="{A77662CC-646E-42BA-B25B-F0CF4C0E61CF}" srcOrd="0" destOrd="0" presId="urn:microsoft.com/office/officeart/2008/layout/VerticalCurvedList"/>
    <dgm:cxn modelId="{DA1633A5-0BBD-42D5-8A8E-BF084D077454}" type="presParOf" srcId="{D7C25E50-E66B-4EA7-90D9-115519B0E2A9}" destId="{2063E44D-849B-455C-8F4A-DBAF33E522B2}" srcOrd="5" destOrd="0" presId="urn:microsoft.com/office/officeart/2008/layout/VerticalCurvedList"/>
    <dgm:cxn modelId="{9F3DA3F0-6A4F-4BE7-B743-B80882CDF0C2}" type="presParOf" srcId="{D7C25E50-E66B-4EA7-90D9-115519B0E2A9}" destId="{021297BD-F4CD-47CE-91E7-E76F0A41266E}" srcOrd="6" destOrd="0" presId="urn:microsoft.com/office/officeart/2008/layout/VerticalCurvedList"/>
    <dgm:cxn modelId="{2B31EE83-E67B-4FBD-8FBE-24E3971E75FF}" type="presParOf" srcId="{021297BD-F4CD-47CE-91E7-E76F0A41266E}" destId="{EC965D45-67D8-43D8-9262-09545435BA73}" srcOrd="0" destOrd="0" presId="urn:microsoft.com/office/officeart/2008/layout/VerticalCurvedList"/>
    <dgm:cxn modelId="{7C34600C-EA13-4F68-8598-3CDA95C4C336}" type="presParOf" srcId="{D7C25E50-E66B-4EA7-90D9-115519B0E2A9}" destId="{E9B5148A-7669-466F-8030-6CEAA8E1559A}" srcOrd="7" destOrd="0" presId="urn:microsoft.com/office/officeart/2008/layout/VerticalCurvedList"/>
    <dgm:cxn modelId="{CAE1D4E6-815A-4816-AF90-5EC902223502}" type="presParOf" srcId="{D7C25E50-E66B-4EA7-90D9-115519B0E2A9}" destId="{C4FE71B4-CD59-43FD-B81A-F651B59BDB3B}" srcOrd="8" destOrd="0" presId="urn:microsoft.com/office/officeart/2008/layout/VerticalCurvedList"/>
    <dgm:cxn modelId="{229C3C41-B2E8-46A0-AB48-A19FF8C8E977}" type="presParOf" srcId="{C4FE71B4-CD59-43FD-B81A-F651B59BDB3B}" destId="{1451D436-75D8-4AD0-8EB1-776A65F44805}" srcOrd="0" destOrd="0" presId="urn:microsoft.com/office/officeart/2008/layout/VerticalCurvedList"/>
    <dgm:cxn modelId="{31D90C37-FD88-45C1-900B-BDC75121B0F2}" type="presParOf" srcId="{D7C25E50-E66B-4EA7-90D9-115519B0E2A9}" destId="{3F708124-61C2-49B7-8B6F-6EB262F1A4F2}" srcOrd="9" destOrd="0" presId="urn:microsoft.com/office/officeart/2008/layout/VerticalCurvedList"/>
    <dgm:cxn modelId="{80088778-7EC2-4A3D-8534-A8FCA492550E}" type="presParOf" srcId="{D7C25E50-E66B-4EA7-90D9-115519B0E2A9}" destId="{C3E291DD-BE3C-46C7-98EE-8DC0AF1AFC57}" srcOrd="10" destOrd="0" presId="urn:microsoft.com/office/officeart/2008/layout/VerticalCurvedList"/>
    <dgm:cxn modelId="{FC11AE7C-315C-4093-B92E-0111C2601CEF}" type="presParOf" srcId="{C3E291DD-BE3C-46C7-98EE-8DC0AF1AFC57}" destId="{99A84D3A-E16F-4C75-9412-D1E10812CF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„Látva (és ön által is identifikálva) a </a:t>
          </a:r>
          <a:r>
            <a:rPr lang="hu-HU" sz="3200" i="1" dirty="0" err="1"/>
            <a:t>dotNetRDF</a:t>
          </a:r>
          <a:r>
            <a:rPr lang="hu-HU" sz="3200" i="1" dirty="0"/>
            <a:t> és a LINQ által okozott szűk keresztmetszetet próbálkozott-e más RDF olvasóval és más implementációval?”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B6A0747C-EB19-45AB-9E33-6342457BD9E5}">
      <dgm:prSet custT="1"/>
      <dgm:spPr>
        <a:solidFill>
          <a:schemeClr val="bg2"/>
        </a:solidFill>
      </dgm:spPr>
      <dgm:t>
        <a:bodyPr/>
        <a:lstStyle/>
        <a:p>
          <a:r>
            <a:rPr lang="en-US" sz="3200" dirty="0"/>
            <a:t>A Train Benchmark </a:t>
          </a:r>
          <a:r>
            <a:rPr lang="en-US" sz="3200" dirty="0" err="1"/>
            <a:t>mérnöki</a:t>
          </a:r>
          <a:r>
            <a:rPr lang="en-US" sz="3200" dirty="0"/>
            <a:t> </a:t>
          </a:r>
          <a:r>
            <a:rPr lang="en-US" sz="3200" dirty="0" err="1"/>
            <a:t>fejlesztést</a:t>
          </a:r>
          <a:r>
            <a:rPr lang="en-US" sz="3200" dirty="0"/>
            <a:t> </a:t>
          </a:r>
          <a:r>
            <a:rPr lang="en-US" sz="3200" dirty="0" err="1"/>
            <a:t>szimulál</a:t>
          </a:r>
          <a:r>
            <a:rPr lang="en-US" sz="3200" dirty="0"/>
            <a:t>,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tökéleteset</a:t>
          </a:r>
          <a:r>
            <a:rPr lang="en-US" sz="3200" dirty="0"/>
            <a:t>, </a:t>
          </a:r>
          <a:r>
            <a:rPr lang="en-US" sz="3200" dirty="0" err="1"/>
            <a:t>ezáltal</a:t>
          </a:r>
          <a:r>
            <a:rPr lang="en-US" sz="3200" dirty="0"/>
            <a:t> </a:t>
          </a:r>
          <a:r>
            <a:rPr lang="en-US" sz="3200" dirty="0" err="1"/>
            <a:t>nem</a:t>
          </a:r>
          <a:r>
            <a:rPr lang="en-US" sz="3200" dirty="0"/>
            <a:t> </a:t>
          </a:r>
          <a:r>
            <a:rPr lang="en-US" sz="3200" dirty="0" err="1"/>
            <a:t>próbálkoztam</a:t>
          </a:r>
          <a:r>
            <a:rPr lang="en-US" sz="3200" dirty="0"/>
            <a:t> </a:t>
          </a:r>
          <a:r>
            <a:rPr lang="en-US" sz="3200" dirty="0" err="1"/>
            <a:t>más</a:t>
          </a:r>
          <a:r>
            <a:rPr lang="en-US" sz="3200" dirty="0"/>
            <a:t> RDF </a:t>
          </a:r>
          <a:r>
            <a:rPr lang="en-US" sz="3200" dirty="0" err="1"/>
            <a:t>olvasóval</a:t>
          </a:r>
          <a:r>
            <a:rPr lang="hu-HU" sz="3200" dirty="0"/>
            <a:t>.</a:t>
          </a:r>
        </a:p>
        <a:p>
          <a:r>
            <a:rPr lang="hu-HU" sz="3200" dirty="0"/>
            <a:t>E</a:t>
          </a:r>
          <a:r>
            <a:rPr lang="en-US" sz="3200" dirty="0"/>
            <a:t>z </a:t>
          </a:r>
          <a:r>
            <a:rPr lang="en-US" sz="3200" dirty="0" err="1"/>
            <a:t>egy</a:t>
          </a:r>
          <a:r>
            <a:rPr lang="en-US" sz="3200" dirty="0"/>
            <a:t> </a:t>
          </a:r>
          <a:r>
            <a:rPr lang="en-US" sz="3200" dirty="0" err="1"/>
            <a:t>továbbfejlesztési</a:t>
          </a:r>
          <a:r>
            <a:rPr lang="en-US" sz="3200" dirty="0"/>
            <a:t> </a:t>
          </a:r>
          <a:r>
            <a:rPr lang="en-US" sz="3200" dirty="0" err="1"/>
            <a:t>lehetőség</a:t>
          </a:r>
          <a:r>
            <a:rPr lang="en-US" sz="3200" dirty="0"/>
            <a:t>.</a:t>
          </a:r>
        </a:p>
      </dgm:t>
    </dgm:pt>
    <dgm:pt modelId="{7FA6FE26-8A27-42D7-A23C-F88F509E55F0}" type="parTrans" cxnId="{6C6064C0-338D-4C20-9F54-FE2CC9123412}">
      <dgm:prSet/>
      <dgm:spPr/>
      <dgm:t>
        <a:bodyPr/>
        <a:lstStyle/>
        <a:p>
          <a:endParaRPr lang="hu-HU"/>
        </a:p>
      </dgm:t>
    </dgm:pt>
    <dgm:pt modelId="{B401B00C-694B-4D71-B05F-5489572B8991}" type="sibTrans" cxnId="{6C6064C0-338D-4C20-9F54-FE2CC9123412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3882" custScaleY="162394" custLinFactNeighborX="-12780" custLinFactNeighborY="13265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1" custScaleY="78928" custLinFactNeighborY="10730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NeighborY="3330"/>
      <dgm:spPr/>
    </dgm:pt>
  </dgm:ptLst>
  <dgm:cxnLst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32548B9E-232A-4B9D-9765-23AB39B61B24}" type="presOf" srcId="{B6A0747C-EB19-45AB-9E33-6342457BD9E5}" destId="{5E7E67FF-437F-473A-929B-DE252323837C}" srcOrd="0" destOrd="0" presId="urn:microsoft.com/office/officeart/2005/8/layout/hList3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6C6064C0-338D-4C20-9F54-FE2CC9123412}" srcId="{565FC5D3-980D-4891-9985-2AAE4BF7A601}" destId="{B6A0747C-EB19-45AB-9E33-6342457BD9E5}" srcOrd="0" destOrd="0" parTransId="{7FA6FE26-8A27-42D7-A23C-F88F509E55F0}" sibTransId="{B401B00C-694B-4D71-B05F-5489572B8991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3200" i="1" dirty="0"/>
            <a:t>„Egyéb teljesítmény mérőszámokat miért nem mért (</a:t>
          </a:r>
          <a:r>
            <a:rPr lang="hu-HU" sz="3200" i="1" dirty="0" err="1"/>
            <a:t>pl</a:t>
          </a:r>
          <a:r>
            <a:rPr lang="hu-HU" sz="3200" i="1" dirty="0"/>
            <a:t> memóriahasználat, „</a:t>
          </a:r>
          <a:r>
            <a:rPr lang="hu-HU" sz="3200" i="1" dirty="0" err="1"/>
            <a:t>heap</a:t>
          </a:r>
          <a:r>
            <a:rPr lang="hu-HU" sz="3200" i="1" dirty="0"/>
            <a:t> </a:t>
          </a:r>
          <a:r>
            <a:rPr lang="hu-HU" sz="3200" i="1" dirty="0" err="1"/>
            <a:t>thrashing</a:t>
          </a:r>
          <a:r>
            <a:rPr lang="hu-HU" sz="3200" i="1" dirty="0"/>
            <a:t>”)?”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A Garbage Collector m</a:t>
          </a:r>
          <a:r>
            <a:rPr lang="hu-HU" dirty="0"/>
            <a:t>ű</a:t>
          </a:r>
          <a:r>
            <a:rPr lang="en-US" dirty="0" err="1"/>
            <a:t>ködéséből</a:t>
          </a:r>
          <a:r>
            <a:rPr lang="en-US" dirty="0"/>
            <a:t> </a:t>
          </a:r>
          <a:r>
            <a:rPr lang="en-US" dirty="0" err="1"/>
            <a:t>kifolyólag</a:t>
          </a:r>
          <a:r>
            <a:rPr lang="en-US" dirty="0"/>
            <a:t> a </a:t>
          </a:r>
          <a:r>
            <a:rPr lang="en-US" dirty="0" err="1"/>
            <a:t>memóriahasználat</a:t>
          </a:r>
          <a:r>
            <a:rPr lang="en-US" dirty="0"/>
            <a:t> </a:t>
          </a:r>
          <a:r>
            <a:rPr lang="en-US" dirty="0" err="1"/>
            <a:t>méréséhez</a:t>
          </a:r>
          <a:r>
            <a:rPr lang="en-US" dirty="0"/>
            <a:t> a </a:t>
          </a:r>
          <a:r>
            <a:rPr lang="en-US" dirty="0" err="1"/>
            <a:t>memória</a:t>
          </a:r>
          <a:r>
            <a:rPr lang="en-US" dirty="0"/>
            <a:t> </a:t>
          </a:r>
          <a:r>
            <a:rPr lang="en-US" dirty="0" err="1"/>
            <a:t>tényleges</a:t>
          </a:r>
          <a:r>
            <a:rPr lang="en-US" dirty="0"/>
            <a:t> </a:t>
          </a:r>
          <a:r>
            <a:rPr lang="en-US" dirty="0" err="1"/>
            <a:t>méretére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volna</a:t>
          </a:r>
          <a:r>
            <a:rPr lang="en-US" dirty="0"/>
            <a:t> </a:t>
          </a:r>
          <a:r>
            <a:rPr lang="en-US" dirty="0" err="1"/>
            <a:t>korlátot</a:t>
          </a:r>
          <a:r>
            <a:rPr lang="en-US" dirty="0"/>
            <a:t> </a:t>
          </a:r>
          <a:r>
            <a:rPr lang="en-US" dirty="0" err="1"/>
            <a:t>állítani</a:t>
          </a:r>
          <a:r>
            <a:rPr lang="en-US" dirty="0"/>
            <a:t>. </a:t>
          </a:r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CBAAE66B-5B4A-40D7-A323-377B5DAE2723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Új</a:t>
          </a:r>
          <a:r>
            <a:rPr lang="en-US" dirty="0"/>
            <a:t> </a:t>
          </a:r>
          <a:r>
            <a:rPr lang="en-US" dirty="0" err="1"/>
            <a:t>hardverek</a:t>
          </a:r>
          <a:r>
            <a:rPr lang="en-US" dirty="0"/>
            <a:t> </a:t>
          </a:r>
          <a:r>
            <a:rPr lang="en-US" dirty="0" err="1"/>
            <a:t>beszerzése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</a:t>
          </a:r>
          <a:r>
            <a:rPr lang="en-US" dirty="0"/>
            <a:t> </a:t>
          </a:r>
          <a:r>
            <a:rPr lang="en-US" dirty="0" err="1"/>
            <a:t>költséges</a:t>
          </a:r>
          <a:endParaRPr lang="en-US" dirty="0"/>
        </a:p>
      </dgm:t>
    </dgm:pt>
    <dgm:pt modelId="{310212A4-6C73-441E-8269-125CE66F7A9C}" type="parTrans" cxnId="{3FFAD55E-9EF8-436B-957F-4C4F8C33F6DC}">
      <dgm:prSet/>
      <dgm:spPr/>
      <dgm:t>
        <a:bodyPr/>
        <a:lstStyle/>
        <a:p>
          <a:endParaRPr lang="hu-HU"/>
        </a:p>
      </dgm:t>
    </dgm:pt>
    <dgm:pt modelId="{FD1B604C-003D-4B80-A677-60F63A699C52}" type="sibTrans" cxnId="{3FFAD55E-9EF8-436B-957F-4C4F8C33F6DC}">
      <dgm:prSet/>
      <dgm:spPr/>
      <dgm:t>
        <a:bodyPr/>
        <a:lstStyle/>
        <a:p>
          <a:endParaRPr lang="hu-HU"/>
        </a:p>
      </dgm:t>
    </dgm:pt>
    <dgm:pt modelId="{6DD2A67C-5E73-4862-9F91-D228A943AAF9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 err="1"/>
            <a:t>Virtuális</a:t>
          </a:r>
          <a:r>
            <a:rPr lang="en-US" dirty="0"/>
            <a:t> </a:t>
          </a:r>
          <a:r>
            <a:rPr lang="en-US" dirty="0" err="1"/>
            <a:t>környezet</a:t>
          </a:r>
          <a:r>
            <a:rPr lang="en-US" dirty="0"/>
            <a:t> </a:t>
          </a:r>
          <a:br>
            <a:rPr lang="hu-HU" dirty="0"/>
          </a:br>
          <a:r>
            <a:rPr lang="hu-HU" dirty="0">
              <a:sym typeface="Wingdings" panose="05000000000000000000" pitchFamily="2" charset="2"/>
            </a:rPr>
            <a:t> </a:t>
          </a:r>
          <a:r>
            <a:rPr lang="en-US" dirty="0" err="1"/>
            <a:t>lassú</a:t>
          </a:r>
          <a:r>
            <a:rPr lang="en-US" dirty="0"/>
            <a:t> </a:t>
          </a:r>
          <a:r>
            <a:rPr lang="en-US" dirty="0" err="1"/>
            <a:t>futási</a:t>
          </a:r>
          <a:r>
            <a:rPr lang="en-US" dirty="0"/>
            <a:t> </a:t>
          </a:r>
          <a:r>
            <a:rPr lang="en-US" dirty="0" err="1"/>
            <a:t>idő</a:t>
          </a:r>
          <a:r>
            <a:rPr lang="en-US" dirty="0"/>
            <a:t> (</a:t>
          </a:r>
          <a:r>
            <a:rPr lang="en-US" dirty="0" err="1"/>
            <a:t>hetek</a:t>
          </a:r>
          <a:r>
            <a:rPr lang="en-US" dirty="0"/>
            <a:t>)</a:t>
          </a:r>
        </a:p>
      </dgm:t>
    </dgm:pt>
    <dgm:pt modelId="{7B0DAF5B-CC65-4ACB-B117-6995257CA61E}" type="parTrans" cxnId="{5FB7EA03-7FA9-4E67-BF95-E8F41C382D4C}">
      <dgm:prSet/>
      <dgm:spPr/>
      <dgm:t>
        <a:bodyPr/>
        <a:lstStyle/>
        <a:p>
          <a:endParaRPr lang="hu-HU"/>
        </a:p>
      </dgm:t>
    </dgm:pt>
    <dgm:pt modelId="{F4CC1C39-C4A9-4A72-820C-86FE1FC5DB97}" type="sibTrans" cxnId="{5FB7EA03-7FA9-4E67-BF95-E8F41C382D4C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Erre</a:t>
          </a:r>
          <a:r>
            <a:rPr lang="en-US" dirty="0"/>
            <a:t> </a:t>
          </a:r>
          <a:r>
            <a:rPr lang="en-US" dirty="0" err="1"/>
            <a:t>két</a:t>
          </a:r>
          <a:r>
            <a:rPr lang="en-US" dirty="0"/>
            <a:t> </a:t>
          </a:r>
          <a:r>
            <a:rPr lang="en-US" dirty="0" err="1"/>
            <a:t>lehetőség</a:t>
          </a:r>
          <a:r>
            <a:rPr lang="en-US" dirty="0"/>
            <a:t> </a:t>
          </a:r>
          <a:r>
            <a:rPr lang="en-US" dirty="0" err="1"/>
            <a:t>kínálkozott</a:t>
          </a:r>
          <a:r>
            <a:rPr lang="en-US" dirty="0"/>
            <a:t>:</a:t>
          </a:r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82098" custLinFactNeighborX="-11049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/>
      <dgm:spPr/>
    </dgm:pt>
  </dgm:ptLst>
  <dgm:cxnLst>
    <dgm:cxn modelId="{5FB7EA03-7FA9-4E67-BF95-E8F41C382D4C}" srcId="{83A3A57B-2265-4417-8E62-5A0ABCB661A8}" destId="{6DD2A67C-5E73-4862-9F91-D228A943AAF9}" srcOrd="1" destOrd="0" parTransId="{7B0DAF5B-CC65-4ACB-B117-6995257CA61E}" sibTransId="{F4CC1C39-C4A9-4A72-820C-86FE1FC5DB97}"/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38FF8EF5-63BF-4662-866D-E108A02167A3}" type="presOf" srcId="{CBAAE66B-5B4A-40D7-A323-377B5DAE2723}" destId="{9F2DA0AD-636D-4540-ABA5-C3F1E90350AE}" srcOrd="0" destOrd="1" presId="urn:microsoft.com/office/officeart/2005/8/layout/hList3"/>
    <dgm:cxn modelId="{3FFAD55E-9EF8-436B-957F-4C4F8C33F6DC}" srcId="{83A3A57B-2265-4417-8E62-5A0ABCB661A8}" destId="{CBAAE66B-5B4A-40D7-A323-377B5DAE2723}" srcOrd="0" destOrd="0" parTransId="{310212A4-6C73-441E-8269-125CE66F7A9C}" sibTransId="{FD1B604C-003D-4B80-A677-60F63A699C52}"/>
    <dgm:cxn modelId="{0194A176-C9EF-4B6C-AA77-AE8EE417285C}" type="presOf" srcId="{6DD2A67C-5E73-4862-9F91-D228A943AAF9}" destId="{9F2DA0AD-636D-4540-ABA5-C3F1E90350AE}" srcOrd="0" destOrd="2" presId="urn:microsoft.com/office/officeart/2005/8/layout/hList3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C4589-E1B2-42B5-BEBB-BC07DFC796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A20538-76A6-4126-B482-71FEBADCEEA2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 dirty="0">
              <a:solidFill>
                <a:schemeClr val="tx1"/>
              </a:solidFill>
            </a:rPr>
            <a:t>Egy számítógép a szerver és a kliens is</a:t>
          </a:r>
        </a:p>
      </dgm:t>
    </dgm:pt>
    <dgm:pt modelId="{9713D4C1-EF96-477A-8D6B-842018CB0457}" type="parTrans" cxnId="{A59F56C7-FFB4-4BD2-81E9-49703DC9EABC}">
      <dgm:prSet/>
      <dgm:spPr/>
      <dgm:t>
        <a:bodyPr/>
        <a:lstStyle/>
        <a:p>
          <a:endParaRPr lang="en-US"/>
        </a:p>
      </dgm:t>
    </dgm:pt>
    <dgm:pt modelId="{24D6CD28-2D54-4BB9-927C-A9E14CE32DF1}" type="sibTrans" cxnId="{A59F56C7-FFB4-4BD2-81E9-49703DC9EABC}">
      <dgm:prSet/>
      <dgm:spPr/>
      <dgm:t>
        <a:bodyPr/>
        <a:lstStyle/>
        <a:p>
          <a:endParaRPr lang="en-US"/>
        </a:p>
      </dgm:t>
    </dgm:pt>
    <dgm:pt modelId="{9AEBEADD-A158-44AC-A8B1-37196740370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Egy solution, két project</a:t>
          </a:r>
          <a:endParaRPr lang="hu-HU">
            <a:solidFill>
              <a:schemeClr val="tx1"/>
            </a:solidFill>
          </a:endParaRPr>
        </a:p>
      </dgm:t>
    </dgm:pt>
    <dgm:pt modelId="{FDB930E7-8F6C-4B59-AAB4-AF92EA3B0497}" type="parTrans" cxnId="{E1C9082C-7BF4-47CB-9802-EA25EF4CD406}">
      <dgm:prSet/>
      <dgm:spPr/>
      <dgm:t>
        <a:bodyPr/>
        <a:lstStyle/>
        <a:p>
          <a:endParaRPr lang="en-US"/>
        </a:p>
      </dgm:t>
    </dgm:pt>
    <dgm:pt modelId="{8CB5E5EC-25B1-4F32-BA9C-75E3E157BB32}" type="sibTrans" cxnId="{E1C9082C-7BF4-47CB-9802-EA25EF4CD406}">
      <dgm:prSet/>
      <dgm:spPr/>
      <dgm:t>
        <a:bodyPr/>
        <a:lstStyle/>
        <a:p>
          <a:endParaRPr lang="en-US"/>
        </a:p>
      </dgm:t>
    </dgm:pt>
    <dgm:pt modelId="{72E20752-77DF-4CD3-81BB-68DCBE39562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TSL nyelv az adattípusok leírására</a:t>
          </a:r>
          <a:endParaRPr lang="hu-HU">
            <a:solidFill>
              <a:schemeClr val="tx1"/>
            </a:solidFill>
          </a:endParaRPr>
        </a:p>
      </dgm:t>
    </dgm:pt>
    <dgm:pt modelId="{BCB32C09-F157-4665-836C-0C6539AA600C}" type="parTrans" cxnId="{A1E4DFE9-67D1-496B-B694-76B2583D8D65}">
      <dgm:prSet/>
      <dgm:spPr/>
      <dgm:t>
        <a:bodyPr/>
        <a:lstStyle/>
        <a:p>
          <a:endParaRPr lang="en-US"/>
        </a:p>
      </dgm:t>
    </dgm:pt>
    <dgm:pt modelId="{6876DCEF-8765-46D8-A8FB-D59FD70E80DF}" type="sibTrans" cxnId="{A1E4DFE9-67D1-496B-B694-76B2583D8D65}">
      <dgm:prSet/>
      <dgm:spPr/>
      <dgm:t>
        <a:bodyPr/>
        <a:lstStyle/>
        <a:p>
          <a:endParaRPr lang="en-US"/>
        </a:p>
      </dgm:t>
    </dgm:pt>
    <dgm:pt modelId="{BAF34BA6-557A-4FFB-8080-BD3526B42C2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C# az adateléréshez és manipulációhoz</a:t>
          </a:r>
          <a:endParaRPr lang="hu-HU">
            <a:solidFill>
              <a:schemeClr val="tx1"/>
            </a:solidFill>
          </a:endParaRPr>
        </a:p>
      </dgm:t>
    </dgm:pt>
    <dgm:pt modelId="{895FD5C0-9B69-4120-8CD1-601A306365D4}" type="parTrans" cxnId="{340BFD6F-2A4E-45EC-9A09-87FB125A6FE0}">
      <dgm:prSet/>
      <dgm:spPr/>
      <dgm:t>
        <a:bodyPr/>
        <a:lstStyle/>
        <a:p>
          <a:endParaRPr lang="en-US"/>
        </a:p>
      </dgm:t>
    </dgm:pt>
    <dgm:pt modelId="{C140254E-8C5B-402A-BBC6-CAFCC575BE15}" type="sibTrans" cxnId="{340BFD6F-2A4E-45EC-9A09-87FB125A6FE0}">
      <dgm:prSet/>
      <dgm:spPr/>
      <dgm:t>
        <a:bodyPr/>
        <a:lstStyle/>
        <a:p>
          <a:endParaRPr lang="en-US"/>
        </a:p>
      </dgm:t>
    </dgm:pt>
    <dgm:pt modelId="{F744667D-9EAC-4635-B19C-677F7FF7D6E9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Accessorok</a:t>
          </a:r>
          <a:endParaRPr lang="hu-HU">
            <a:solidFill>
              <a:schemeClr val="tx1"/>
            </a:solidFill>
          </a:endParaRPr>
        </a:p>
      </dgm:t>
    </dgm:pt>
    <dgm:pt modelId="{1343C98B-7125-449F-901C-43DC090CF3E5}" type="parTrans" cxnId="{FA22B846-3249-49FF-B9F4-5BD441565AA2}">
      <dgm:prSet/>
      <dgm:spPr/>
      <dgm:t>
        <a:bodyPr/>
        <a:lstStyle/>
        <a:p>
          <a:endParaRPr lang="en-US"/>
        </a:p>
      </dgm:t>
    </dgm:pt>
    <dgm:pt modelId="{AC17E8D7-968E-4771-B277-BC9160E0938E}" type="sibTrans" cxnId="{FA22B846-3249-49FF-B9F4-5BD441565AA2}">
      <dgm:prSet/>
      <dgm:spPr/>
      <dgm:t>
        <a:bodyPr/>
        <a:lstStyle/>
        <a:p>
          <a:endParaRPr lang="en-US"/>
        </a:p>
      </dgm:t>
    </dgm:pt>
    <dgm:pt modelId="{C67636D4-2108-47FC-9CCD-68F9605092F8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Automatikus</a:t>
          </a:r>
          <a:endParaRPr lang="hu-HU">
            <a:solidFill>
              <a:schemeClr val="tx1"/>
            </a:solidFill>
          </a:endParaRPr>
        </a:p>
      </dgm:t>
    </dgm:pt>
    <dgm:pt modelId="{AF4452BD-6AA9-4F7F-8DF5-58E7878AA545}" type="parTrans" cxnId="{7EB72467-11FF-447D-A643-265FB1B694C6}">
      <dgm:prSet/>
      <dgm:spPr/>
      <dgm:t>
        <a:bodyPr/>
        <a:lstStyle/>
        <a:p>
          <a:endParaRPr lang="en-US"/>
        </a:p>
      </dgm:t>
    </dgm:pt>
    <dgm:pt modelId="{90949A4F-B563-420C-9510-DF9E1049628E}" type="sibTrans" cxnId="{7EB72467-11FF-447D-A643-265FB1B694C6}">
      <dgm:prSet/>
      <dgm:spPr/>
      <dgm:t>
        <a:bodyPr/>
        <a:lstStyle/>
        <a:p>
          <a:endParaRPr lang="en-US"/>
        </a:p>
      </dgm:t>
    </dgm:pt>
    <dgm:pt modelId="{6874EA52-DECD-4D01-8229-3024A4A15635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Objektum-orientált</a:t>
          </a:r>
          <a:endParaRPr lang="hu-HU">
            <a:solidFill>
              <a:schemeClr val="tx1"/>
            </a:solidFill>
          </a:endParaRPr>
        </a:p>
      </dgm:t>
    </dgm:pt>
    <dgm:pt modelId="{641A33D5-FE47-4A8A-8359-CB32A544C378}" type="parTrans" cxnId="{0D538ADB-99BA-4920-975A-F6C6B0AB5820}">
      <dgm:prSet/>
      <dgm:spPr/>
      <dgm:t>
        <a:bodyPr/>
        <a:lstStyle/>
        <a:p>
          <a:endParaRPr lang="en-US"/>
        </a:p>
      </dgm:t>
    </dgm:pt>
    <dgm:pt modelId="{A7329CE7-E9D1-4876-BEB6-056158CD62FE}" type="sibTrans" cxnId="{0D538ADB-99BA-4920-975A-F6C6B0AB5820}">
      <dgm:prSet/>
      <dgm:spPr/>
      <dgm:t>
        <a:bodyPr/>
        <a:lstStyle/>
        <a:p>
          <a:endParaRPr lang="en-US"/>
        </a:p>
      </dgm:t>
    </dgm:pt>
    <dgm:pt modelId="{189535F7-B33F-40B1-B49F-83A80D5B7D3C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hu-HU">
              <a:solidFill>
                <a:schemeClr val="tx1"/>
              </a:solidFill>
            </a:rPr>
            <a:t>LINQ támogatott, de vannak nehézségek</a:t>
          </a:r>
          <a:endParaRPr lang="hu-HU">
            <a:solidFill>
              <a:schemeClr val="tx1"/>
            </a:solidFill>
          </a:endParaRPr>
        </a:p>
      </dgm:t>
    </dgm:pt>
    <dgm:pt modelId="{F787BD31-307F-4928-9C37-F3C7F74F76F9}" type="parTrans" cxnId="{89A3745C-DBD2-4772-AFDF-225B2728B256}">
      <dgm:prSet/>
      <dgm:spPr/>
      <dgm:t>
        <a:bodyPr/>
        <a:lstStyle/>
        <a:p>
          <a:endParaRPr lang="en-US"/>
        </a:p>
      </dgm:t>
    </dgm:pt>
    <dgm:pt modelId="{A9BCF6CD-E4A5-4C18-9BF7-4677097F36CE}" type="sibTrans" cxnId="{89A3745C-DBD2-4772-AFDF-225B2728B256}">
      <dgm:prSet/>
      <dgm:spPr/>
      <dgm:t>
        <a:bodyPr/>
        <a:lstStyle/>
        <a:p>
          <a:endParaRPr lang="en-US"/>
        </a:p>
      </dgm:t>
    </dgm:pt>
    <dgm:pt modelId="{CF9BC7D5-350D-4D8B-825E-8E40B96F6C3C}" type="pres">
      <dgm:prSet presAssocID="{D84C4589-E1B2-42B5-BEBB-BC07DFC7967A}" presName="linearFlow" presStyleCnt="0">
        <dgm:presLayoutVars>
          <dgm:dir/>
          <dgm:resizeHandles val="exact"/>
        </dgm:presLayoutVars>
      </dgm:prSet>
      <dgm:spPr/>
    </dgm:pt>
    <dgm:pt modelId="{06B8D20C-F220-4DA4-88E6-C0612B58C7BE}" type="pres">
      <dgm:prSet presAssocID="{8FA20538-76A6-4126-B482-71FEBADCEEA2}" presName="composite" presStyleCnt="0"/>
      <dgm:spPr/>
    </dgm:pt>
    <dgm:pt modelId="{F9CBE9E4-5FA8-44D3-A89C-FF61D856A345}" type="pres">
      <dgm:prSet presAssocID="{8FA20538-76A6-4126-B482-71FEBADCEEA2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E74992F-BD1B-42E6-B8D2-023852EAD693}" type="pres">
      <dgm:prSet presAssocID="{8FA20538-76A6-4126-B482-71FEBADCEEA2}" presName="txShp" presStyleLbl="node1" presStyleIdx="0" presStyleCnt="4">
        <dgm:presLayoutVars>
          <dgm:bulletEnabled val="1"/>
        </dgm:presLayoutVars>
      </dgm:prSet>
      <dgm:spPr/>
    </dgm:pt>
    <dgm:pt modelId="{C3A6D870-A0D6-45B6-AC78-F21E1F954042}" type="pres">
      <dgm:prSet presAssocID="{24D6CD28-2D54-4BB9-927C-A9E14CE32DF1}" presName="spacing" presStyleCnt="0"/>
      <dgm:spPr/>
    </dgm:pt>
    <dgm:pt modelId="{89EE7F5C-2D79-4D5B-9639-BBCED9B85CFE}" type="pres">
      <dgm:prSet presAssocID="{9AEBEADD-A158-44AC-A8B1-37196740370A}" presName="composite" presStyleCnt="0"/>
      <dgm:spPr/>
    </dgm:pt>
    <dgm:pt modelId="{2B8890DD-13CC-45CC-A66A-AD3178220233}" type="pres">
      <dgm:prSet presAssocID="{9AEBEADD-A158-44AC-A8B1-37196740370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1565F3-9A7D-49FA-98C3-66325EAE31E9}" type="pres">
      <dgm:prSet presAssocID="{9AEBEADD-A158-44AC-A8B1-37196740370A}" presName="txShp" presStyleLbl="node1" presStyleIdx="1" presStyleCnt="4">
        <dgm:presLayoutVars>
          <dgm:bulletEnabled val="1"/>
        </dgm:presLayoutVars>
      </dgm:prSet>
      <dgm:spPr/>
    </dgm:pt>
    <dgm:pt modelId="{B82533E7-63F4-4917-B0B6-4E600DFD6410}" type="pres">
      <dgm:prSet presAssocID="{8CB5E5EC-25B1-4F32-BA9C-75E3E157BB32}" presName="spacing" presStyleCnt="0"/>
      <dgm:spPr/>
    </dgm:pt>
    <dgm:pt modelId="{7C3D94AF-AABF-4022-A4F1-39BE3CCC7207}" type="pres">
      <dgm:prSet presAssocID="{F744667D-9EAC-4635-B19C-677F7FF7D6E9}" presName="composite" presStyleCnt="0"/>
      <dgm:spPr/>
    </dgm:pt>
    <dgm:pt modelId="{146D071A-6051-4F6F-B9AC-6F98CA96B4D4}" type="pres">
      <dgm:prSet presAssocID="{F744667D-9EAC-4635-B19C-677F7FF7D6E9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D2648AE-58B5-4360-BBFA-E4C1937A8744}" type="pres">
      <dgm:prSet presAssocID="{F744667D-9EAC-4635-B19C-677F7FF7D6E9}" presName="txShp" presStyleLbl="node1" presStyleIdx="2" presStyleCnt="4">
        <dgm:presLayoutVars>
          <dgm:bulletEnabled val="1"/>
        </dgm:presLayoutVars>
      </dgm:prSet>
      <dgm:spPr/>
    </dgm:pt>
    <dgm:pt modelId="{D950E49A-2EBF-41EC-8C9A-11D0E2B05BDE}" type="pres">
      <dgm:prSet presAssocID="{AC17E8D7-968E-4771-B277-BC9160E0938E}" presName="spacing" presStyleCnt="0"/>
      <dgm:spPr/>
    </dgm:pt>
    <dgm:pt modelId="{0A45A716-DA44-4BF0-9A00-093DD8D70251}" type="pres">
      <dgm:prSet presAssocID="{189535F7-B33F-40B1-B49F-83A80D5B7D3C}" presName="composite" presStyleCnt="0"/>
      <dgm:spPr/>
    </dgm:pt>
    <dgm:pt modelId="{0242F27F-244B-4790-B676-69E61E98B221}" type="pres">
      <dgm:prSet presAssocID="{189535F7-B33F-40B1-B49F-83A80D5B7D3C}" presName="imgShp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722CB89-D9F2-4618-B968-2DD99C77C2D7}" type="pres">
      <dgm:prSet presAssocID="{189535F7-B33F-40B1-B49F-83A80D5B7D3C}" presName="txShp" presStyleLbl="node1" presStyleIdx="3" presStyleCnt="4">
        <dgm:presLayoutVars>
          <dgm:bulletEnabled val="1"/>
        </dgm:presLayoutVars>
      </dgm:prSet>
      <dgm:spPr/>
    </dgm:pt>
  </dgm:ptLst>
  <dgm:cxnLst>
    <dgm:cxn modelId="{FDE6A6E8-87D4-4B39-A4D3-10A037C8FB25}" type="presOf" srcId="{72E20752-77DF-4CD3-81BB-68DCBE395620}" destId="{C91565F3-9A7D-49FA-98C3-66325EAE31E9}" srcOrd="0" destOrd="1" presId="urn:microsoft.com/office/officeart/2005/8/layout/vList3"/>
    <dgm:cxn modelId="{340BFD6F-2A4E-45EC-9A09-87FB125A6FE0}" srcId="{9AEBEADD-A158-44AC-A8B1-37196740370A}" destId="{BAF34BA6-557A-4FFB-8080-BD3526B42C23}" srcOrd="1" destOrd="0" parTransId="{895FD5C0-9B69-4120-8CD1-601A306365D4}" sibTransId="{C140254E-8C5B-402A-BBC6-CAFCC575BE15}"/>
    <dgm:cxn modelId="{E7480826-4FA7-4731-94B8-400E8F248B0E}" type="presOf" srcId="{9AEBEADD-A158-44AC-A8B1-37196740370A}" destId="{C91565F3-9A7D-49FA-98C3-66325EAE31E9}" srcOrd="0" destOrd="0" presId="urn:microsoft.com/office/officeart/2005/8/layout/vList3"/>
    <dgm:cxn modelId="{7EB72467-11FF-447D-A643-265FB1B694C6}" srcId="{F744667D-9EAC-4635-B19C-677F7FF7D6E9}" destId="{C67636D4-2108-47FC-9CCD-68F9605092F8}" srcOrd="0" destOrd="0" parTransId="{AF4452BD-6AA9-4F7F-8DF5-58E7878AA545}" sibTransId="{90949A4F-B563-420C-9510-DF9E1049628E}"/>
    <dgm:cxn modelId="{0F20975C-F055-4D16-AF2C-7E679FDFEF15}" type="presOf" srcId="{F744667D-9EAC-4635-B19C-677F7FF7D6E9}" destId="{8D2648AE-58B5-4360-BBFA-E4C1937A8744}" srcOrd="0" destOrd="0" presId="urn:microsoft.com/office/officeart/2005/8/layout/vList3"/>
    <dgm:cxn modelId="{A1E4DFE9-67D1-496B-B694-76B2583D8D65}" srcId="{9AEBEADD-A158-44AC-A8B1-37196740370A}" destId="{72E20752-77DF-4CD3-81BB-68DCBE395620}" srcOrd="0" destOrd="0" parTransId="{BCB32C09-F157-4665-836C-0C6539AA600C}" sibTransId="{6876DCEF-8765-46D8-A8FB-D59FD70E80DF}"/>
    <dgm:cxn modelId="{708C4CC9-9CE2-409C-AA33-B4B9AA5BA19F}" type="presOf" srcId="{BAF34BA6-557A-4FFB-8080-BD3526B42C23}" destId="{C91565F3-9A7D-49FA-98C3-66325EAE31E9}" srcOrd="0" destOrd="2" presId="urn:microsoft.com/office/officeart/2005/8/layout/vList3"/>
    <dgm:cxn modelId="{4CA08725-21F5-4239-854D-D3951DAC3E35}" type="presOf" srcId="{189535F7-B33F-40B1-B49F-83A80D5B7D3C}" destId="{7722CB89-D9F2-4618-B968-2DD99C77C2D7}" srcOrd="0" destOrd="0" presId="urn:microsoft.com/office/officeart/2005/8/layout/vList3"/>
    <dgm:cxn modelId="{CB05FAE3-36CC-432E-B6EE-0216C55D3776}" type="presOf" srcId="{6874EA52-DECD-4D01-8229-3024A4A15635}" destId="{8D2648AE-58B5-4360-BBFA-E4C1937A8744}" srcOrd="0" destOrd="2" presId="urn:microsoft.com/office/officeart/2005/8/layout/vList3"/>
    <dgm:cxn modelId="{89A3745C-DBD2-4772-AFDF-225B2728B256}" srcId="{D84C4589-E1B2-42B5-BEBB-BC07DFC7967A}" destId="{189535F7-B33F-40B1-B49F-83A80D5B7D3C}" srcOrd="3" destOrd="0" parTransId="{F787BD31-307F-4928-9C37-F3C7F74F76F9}" sibTransId="{A9BCF6CD-E4A5-4C18-9BF7-4677097F36CE}"/>
    <dgm:cxn modelId="{6FEB866C-67E9-4208-9649-3464A09BF337}" type="presOf" srcId="{D84C4589-E1B2-42B5-BEBB-BC07DFC7967A}" destId="{CF9BC7D5-350D-4D8B-825E-8E40B96F6C3C}" srcOrd="0" destOrd="0" presId="urn:microsoft.com/office/officeart/2005/8/layout/vList3"/>
    <dgm:cxn modelId="{E1C9082C-7BF4-47CB-9802-EA25EF4CD406}" srcId="{D84C4589-E1B2-42B5-BEBB-BC07DFC7967A}" destId="{9AEBEADD-A158-44AC-A8B1-37196740370A}" srcOrd="1" destOrd="0" parTransId="{FDB930E7-8F6C-4B59-AAB4-AF92EA3B0497}" sibTransId="{8CB5E5EC-25B1-4F32-BA9C-75E3E157BB32}"/>
    <dgm:cxn modelId="{8BDCE16C-FFD7-495C-81F6-4456DDD73E3A}" type="presOf" srcId="{8FA20538-76A6-4126-B482-71FEBADCEEA2}" destId="{BE74992F-BD1B-42E6-B8D2-023852EAD693}" srcOrd="0" destOrd="0" presId="urn:microsoft.com/office/officeart/2005/8/layout/vList3"/>
    <dgm:cxn modelId="{FA22B846-3249-49FF-B9F4-5BD441565AA2}" srcId="{D84C4589-E1B2-42B5-BEBB-BC07DFC7967A}" destId="{F744667D-9EAC-4635-B19C-677F7FF7D6E9}" srcOrd="2" destOrd="0" parTransId="{1343C98B-7125-449F-901C-43DC090CF3E5}" sibTransId="{AC17E8D7-968E-4771-B277-BC9160E0938E}"/>
    <dgm:cxn modelId="{A59F56C7-FFB4-4BD2-81E9-49703DC9EABC}" srcId="{D84C4589-E1B2-42B5-BEBB-BC07DFC7967A}" destId="{8FA20538-76A6-4126-B482-71FEBADCEEA2}" srcOrd="0" destOrd="0" parTransId="{9713D4C1-EF96-477A-8D6B-842018CB0457}" sibTransId="{24D6CD28-2D54-4BB9-927C-A9E14CE32DF1}"/>
    <dgm:cxn modelId="{1B5189CA-A7D9-4386-B45B-F809170343F2}" type="presOf" srcId="{C67636D4-2108-47FC-9CCD-68F9605092F8}" destId="{8D2648AE-58B5-4360-BBFA-E4C1937A8744}" srcOrd="0" destOrd="1" presId="urn:microsoft.com/office/officeart/2005/8/layout/vList3"/>
    <dgm:cxn modelId="{0D538ADB-99BA-4920-975A-F6C6B0AB5820}" srcId="{F744667D-9EAC-4635-B19C-677F7FF7D6E9}" destId="{6874EA52-DECD-4D01-8229-3024A4A15635}" srcOrd="1" destOrd="0" parTransId="{641A33D5-FE47-4A8A-8359-CB32A544C378}" sibTransId="{A7329CE7-E9D1-4876-BEB6-056158CD62FE}"/>
    <dgm:cxn modelId="{CEEB83AE-A4FA-4E96-8E8C-32CBD10B4CA1}" type="presParOf" srcId="{CF9BC7D5-350D-4D8B-825E-8E40B96F6C3C}" destId="{06B8D20C-F220-4DA4-88E6-C0612B58C7BE}" srcOrd="0" destOrd="0" presId="urn:microsoft.com/office/officeart/2005/8/layout/vList3"/>
    <dgm:cxn modelId="{0D5570CA-7242-4166-8C8B-02B17C42B11A}" type="presParOf" srcId="{06B8D20C-F220-4DA4-88E6-C0612B58C7BE}" destId="{F9CBE9E4-5FA8-44D3-A89C-FF61D856A345}" srcOrd="0" destOrd="0" presId="urn:microsoft.com/office/officeart/2005/8/layout/vList3"/>
    <dgm:cxn modelId="{97F940FA-13C3-45B7-A89D-C8968B29933F}" type="presParOf" srcId="{06B8D20C-F220-4DA4-88E6-C0612B58C7BE}" destId="{BE74992F-BD1B-42E6-B8D2-023852EAD693}" srcOrd="1" destOrd="0" presId="urn:microsoft.com/office/officeart/2005/8/layout/vList3"/>
    <dgm:cxn modelId="{17432593-E03F-471F-8E06-738850E57206}" type="presParOf" srcId="{CF9BC7D5-350D-4D8B-825E-8E40B96F6C3C}" destId="{C3A6D870-A0D6-45B6-AC78-F21E1F954042}" srcOrd="1" destOrd="0" presId="urn:microsoft.com/office/officeart/2005/8/layout/vList3"/>
    <dgm:cxn modelId="{483354AC-20E8-4BCA-9B28-37DC09A3A118}" type="presParOf" srcId="{CF9BC7D5-350D-4D8B-825E-8E40B96F6C3C}" destId="{89EE7F5C-2D79-4D5B-9639-BBCED9B85CFE}" srcOrd="2" destOrd="0" presId="urn:microsoft.com/office/officeart/2005/8/layout/vList3"/>
    <dgm:cxn modelId="{C630BF3C-9D45-45D4-A107-0E9602E9FA03}" type="presParOf" srcId="{89EE7F5C-2D79-4D5B-9639-BBCED9B85CFE}" destId="{2B8890DD-13CC-45CC-A66A-AD3178220233}" srcOrd="0" destOrd="0" presId="urn:microsoft.com/office/officeart/2005/8/layout/vList3"/>
    <dgm:cxn modelId="{B308A372-956E-414B-AE72-9142115823E1}" type="presParOf" srcId="{89EE7F5C-2D79-4D5B-9639-BBCED9B85CFE}" destId="{C91565F3-9A7D-49FA-98C3-66325EAE31E9}" srcOrd="1" destOrd="0" presId="urn:microsoft.com/office/officeart/2005/8/layout/vList3"/>
    <dgm:cxn modelId="{BBABA6BD-E0B0-4B01-8C9D-8653D523793C}" type="presParOf" srcId="{CF9BC7D5-350D-4D8B-825E-8E40B96F6C3C}" destId="{B82533E7-63F4-4917-B0B6-4E600DFD6410}" srcOrd="3" destOrd="0" presId="urn:microsoft.com/office/officeart/2005/8/layout/vList3"/>
    <dgm:cxn modelId="{70E89805-C9FC-4557-9E0E-1950F3B2AB28}" type="presParOf" srcId="{CF9BC7D5-350D-4D8B-825E-8E40B96F6C3C}" destId="{7C3D94AF-AABF-4022-A4F1-39BE3CCC7207}" srcOrd="4" destOrd="0" presId="urn:microsoft.com/office/officeart/2005/8/layout/vList3"/>
    <dgm:cxn modelId="{4FA62992-CAFA-48BB-B018-DC21994DFD52}" type="presParOf" srcId="{7C3D94AF-AABF-4022-A4F1-39BE3CCC7207}" destId="{146D071A-6051-4F6F-B9AC-6F98CA96B4D4}" srcOrd="0" destOrd="0" presId="urn:microsoft.com/office/officeart/2005/8/layout/vList3"/>
    <dgm:cxn modelId="{1CA8A1A3-AD0C-4574-82AF-94C35F040AF8}" type="presParOf" srcId="{7C3D94AF-AABF-4022-A4F1-39BE3CCC7207}" destId="{8D2648AE-58B5-4360-BBFA-E4C1937A8744}" srcOrd="1" destOrd="0" presId="urn:microsoft.com/office/officeart/2005/8/layout/vList3"/>
    <dgm:cxn modelId="{4278A228-467E-4791-A38D-848456B6BACB}" type="presParOf" srcId="{CF9BC7D5-350D-4D8B-825E-8E40B96F6C3C}" destId="{D950E49A-2EBF-41EC-8C9A-11D0E2B05BDE}" srcOrd="5" destOrd="0" presId="urn:microsoft.com/office/officeart/2005/8/layout/vList3"/>
    <dgm:cxn modelId="{814ED472-A92A-4E43-8CCF-893FA01D8E93}" type="presParOf" srcId="{CF9BC7D5-350D-4D8B-825E-8E40B96F6C3C}" destId="{0A45A716-DA44-4BF0-9A00-093DD8D70251}" srcOrd="6" destOrd="0" presId="urn:microsoft.com/office/officeart/2005/8/layout/vList3"/>
    <dgm:cxn modelId="{8E226D4D-65D1-4621-83BD-CCAC727E5626}" type="presParOf" srcId="{0A45A716-DA44-4BF0-9A00-093DD8D70251}" destId="{0242F27F-244B-4790-B676-69E61E98B221}" srcOrd="0" destOrd="0" presId="urn:microsoft.com/office/officeart/2005/8/layout/vList3"/>
    <dgm:cxn modelId="{EC6AE588-997F-41BA-BD00-3E620D6B0497}" type="presParOf" srcId="{0A45A716-DA44-4BF0-9A00-093DD8D70251}" destId="{7722CB89-D9F2-4618-B968-2DD99C77C2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612EC-68E9-4E78-929A-84537D7F08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F8F6CD-C273-41B8-985D-F4CD36E4893C}">
      <dgm:prSet/>
      <dgm:spPr/>
      <dgm:t>
        <a:bodyPr/>
        <a:lstStyle/>
        <a:p>
          <a:r>
            <a:rPr lang="hu-HU"/>
            <a:t>Két eszközteszt futtatása Windows környezetben</a:t>
          </a:r>
          <a:endParaRPr lang="hu-HU"/>
        </a:p>
      </dgm:t>
    </dgm:pt>
    <dgm:pt modelId="{0B686F52-CCA2-43AD-A5E5-F502102B266A}" type="parTrans" cxnId="{CCCF64EB-4CF5-46DE-9777-9FC6CBBAFA25}">
      <dgm:prSet/>
      <dgm:spPr/>
      <dgm:t>
        <a:bodyPr/>
        <a:lstStyle/>
        <a:p>
          <a:endParaRPr lang="en-US"/>
        </a:p>
      </dgm:t>
    </dgm:pt>
    <dgm:pt modelId="{AAFA8C53-1E6F-4A71-8FAA-2D53650FD001}" type="sibTrans" cxnId="{CCCF64EB-4CF5-46DE-9777-9FC6CBBAFA25}">
      <dgm:prSet/>
      <dgm:spPr/>
      <dgm:t>
        <a:bodyPr/>
        <a:lstStyle/>
        <a:p>
          <a:endParaRPr lang="en-US"/>
        </a:p>
      </dgm:t>
    </dgm:pt>
    <dgm:pt modelId="{0EDDCE59-3583-48BF-A29D-D6945760D540}">
      <dgm:prSet/>
      <dgm:spPr/>
      <dgm:t>
        <a:bodyPr/>
        <a:lstStyle/>
        <a:p>
          <a:r>
            <a:rPr lang="hu-HU"/>
            <a:t>RDF4J &amp; Jena</a:t>
          </a:r>
          <a:endParaRPr lang="hu-HU"/>
        </a:p>
      </dgm:t>
    </dgm:pt>
    <dgm:pt modelId="{F260342B-1AE4-4653-B6A1-B46D356C7FF4}" type="parTrans" cxnId="{F2E4FB85-D1B0-48E9-94BB-DEF2806CB40C}">
      <dgm:prSet/>
      <dgm:spPr/>
      <dgm:t>
        <a:bodyPr/>
        <a:lstStyle/>
        <a:p>
          <a:endParaRPr lang="en-US"/>
        </a:p>
      </dgm:t>
    </dgm:pt>
    <dgm:pt modelId="{B548DA7F-C027-484F-929E-0C474AAF7460}" type="sibTrans" cxnId="{F2E4FB85-D1B0-48E9-94BB-DEF2806CB40C}">
      <dgm:prSet/>
      <dgm:spPr/>
      <dgm:t>
        <a:bodyPr/>
        <a:lstStyle/>
        <a:p>
          <a:endParaRPr lang="en-US"/>
        </a:p>
      </dgm:t>
    </dgm:pt>
    <dgm:pt modelId="{E885C0EE-6154-4F9B-9DFA-88C3D305C9A8}">
      <dgm:prSet/>
      <dgm:spPr/>
      <dgm:t>
        <a:bodyPr/>
        <a:lstStyle/>
        <a:p>
          <a:r>
            <a:rPr lang="hu-HU"/>
            <a:t>Train Benchmark forgatókönyvek implementálása a Graph Engine használatával</a:t>
          </a:r>
          <a:endParaRPr lang="hu-HU"/>
        </a:p>
      </dgm:t>
    </dgm:pt>
    <dgm:pt modelId="{37A5E637-B73B-4645-9326-EB91190C241E}" type="parTrans" cxnId="{668E8879-C83B-45CB-AE98-22CD935762EA}">
      <dgm:prSet/>
      <dgm:spPr/>
      <dgm:t>
        <a:bodyPr/>
        <a:lstStyle/>
        <a:p>
          <a:endParaRPr lang="en-US"/>
        </a:p>
      </dgm:t>
    </dgm:pt>
    <dgm:pt modelId="{93987309-F1DE-4483-8D81-1E28853D4234}" type="sibTrans" cxnId="{668E8879-C83B-45CB-AE98-22CD935762EA}">
      <dgm:prSet/>
      <dgm:spPr/>
      <dgm:t>
        <a:bodyPr/>
        <a:lstStyle/>
        <a:p>
          <a:endParaRPr lang="en-US"/>
        </a:p>
      </dgm:t>
    </dgm:pt>
    <dgm:pt modelId="{9C780E20-45C9-4674-B5C8-5240419D9F54}">
      <dgm:prSet/>
      <dgm:spPr/>
      <dgm:t>
        <a:bodyPr/>
        <a:lstStyle/>
        <a:p>
          <a:r>
            <a:rPr lang="hu-HU"/>
            <a:t>6-ból 2 kényszer</a:t>
          </a:r>
          <a:endParaRPr lang="hu-HU"/>
        </a:p>
      </dgm:t>
    </dgm:pt>
    <dgm:pt modelId="{1B0C8D4B-A17A-489E-938E-95D41CAF78AD}" type="parTrans" cxnId="{D6AC0F39-5FD5-40D8-A99C-CCD8A5F4F706}">
      <dgm:prSet/>
      <dgm:spPr/>
      <dgm:t>
        <a:bodyPr/>
        <a:lstStyle/>
        <a:p>
          <a:endParaRPr lang="en-US"/>
        </a:p>
      </dgm:t>
    </dgm:pt>
    <dgm:pt modelId="{534AF562-491C-4611-9664-D567AE667220}" type="sibTrans" cxnId="{D6AC0F39-5FD5-40D8-A99C-CCD8A5F4F706}">
      <dgm:prSet/>
      <dgm:spPr/>
      <dgm:t>
        <a:bodyPr/>
        <a:lstStyle/>
        <a:p>
          <a:endParaRPr lang="en-US"/>
        </a:p>
      </dgm:t>
    </dgm:pt>
    <dgm:pt modelId="{FA2CE7B7-A0F4-493C-9A9D-886B9DAAA55F}">
      <dgm:prSet/>
      <dgm:spPr/>
      <dgm:t>
        <a:bodyPr/>
        <a:lstStyle/>
        <a:p>
          <a:r>
            <a:rPr lang="hu-HU"/>
            <a:t>Különböző méretű modelleken</a:t>
          </a:r>
          <a:endParaRPr lang="hu-HU"/>
        </a:p>
      </dgm:t>
    </dgm:pt>
    <dgm:pt modelId="{0FEC47C1-80B0-4EE6-A1E0-3212CB377670}" type="parTrans" cxnId="{F35D66A5-2625-4FBF-8501-F24BEF2D4A7D}">
      <dgm:prSet/>
      <dgm:spPr/>
      <dgm:t>
        <a:bodyPr/>
        <a:lstStyle/>
        <a:p>
          <a:endParaRPr lang="en-US"/>
        </a:p>
      </dgm:t>
    </dgm:pt>
    <dgm:pt modelId="{D2D85D81-D804-479A-9350-F9B032710B58}" type="sibTrans" cxnId="{F35D66A5-2625-4FBF-8501-F24BEF2D4A7D}">
      <dgm:prSet/>
      <dgm:spPr/>
      <dgm:t>
        <a:bodyPr/>
        <a:lstStyle/>
        <a:p>
          <a:endParaRPr lang="en-US"/>
        </a:p>
      </dgm:t>
    </dgm:pt>
    <dgm:pt modelId="{5C6B2EE5-5C41-4DD7-8F2C-DB72D8844C9A}">
      <dgm:prSet/>
      <dgm:spPr/>
      <dgm:t>
        <a:bodyPr/>
        <a:lstStyle/>
        <a:p>
          <a:r>
            <a:rPr lang="hu-HU"/>
            <a:t>Kb. 5000 - 2,3 millió elem</a:t>
          </a:r>
          <a:endParaRPr lang="hu-HU"/>
        </a:p>
      </dgm:t>
    </dgm:pt>
    <dgm:pt modelId="{594CFA16-A71E-438F-91B6-138DB2CB02EE}" type="parTrans" cxnId="{416F6AE3-A95B-4870-B617-C97413516E8C}">
      <dgm:prSet/>
      <dgm:spPr/>
      <dgm:t>
        <a:bodyPr/>
        <a:lstStyle/>
        <a:p>
          <a:endParaRPr lang="en-US"/>
        </a:p>
      </dgm:t>
    </dgm:pt>
    <dgm:pt modelId="{A66DB697-109D-43A2-B48C-A97B2136417D}" type="sibTrans" cxnId="{416F6AE3-A95B-4870-B617-C97413516E8C}">
      <dgm:prSet/>
      <dgm:spPr/>
      <dgm:t>
        <a:bodyPr/>
        <a:lstStyle/>
        <a:p>
          <a:endParaRPr lang="en-US"/>
        </a:p>
      </dgm:t>
    </dgm:pt>
    <dgm:pt modelId="{38E10FA0-9A28-48E6-8C3A-DE7435711C12}" type="pres">
      <dgm:prSet presAssocID="{DC1612EC-68E9-4E78-929A-84537D7F088C}" presName="linear" presStyleCnt="0">
        <dgm:presLayoutVars>
          <dgm:animLvl val="lvl"/>
          <dgm:resizeHandles val="exact"/>
        </dgm:presLayoutVars>
      </dgm:prSet>
      <dgm:spPr/>
    </dgm:pt>
    <dgm:pt modelId="{EE441F2F-BCC2-4F1C-B8B3-251614182EB0}" type="pres">
      <dgm:prSet presAssocID="{32F8F6CD-C273-41B8-985D-F4CD36E489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1833FC-A62F-4187-8D26-94AF08FAD20F}" type="pres">
      <dgm:prSet presAssocID="{32F8F6CD-C273-41B8-985D-F4CD36E4893C}" presName="childText" presStyleLbl="revTx" presStyleIdx="0" presStyleCnt="2">
        <dgm:presLayoutVars>
          <dgm:bulletEnabled val="1"/>
        </dgm:presLayoutVars>
      </dgm:prSet>
      <dgm:spPr/>
    </dgm:pt>
    <dgm:pt modelId="{8A623824-C8FE-4ACD-B6FB-82D6A5EDD42D}" type="pres">
      <dgm:prSet presAssocID="{E885C0EE-6154-4F9B-9DFA-88C3D305C9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F37DF8-0E93-4346-9E11-0BF4F365A346}" type="pres">
      <dgm:prSet presAssocID="{93987309-F1DE-4483-8D81-1E28853D4234}" presName="spacer" presStyleCnt="0"/>
      <dgm:spPr/>
    </dgm:pt>
    <dgm:pt modelId="{5F557CF5-D381-4A86-A1C7-75CD8320D8FC}" type="pres">
      <dgm:prSet presAssocID="{9C780E20-45C9-4674-B5C8-5240419D9F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306548-BACA-46BE-860B-81AEB89D9225}" type="pres">
      <dgm:prSet presAssocID="{534AF562-491C-4611-9664-D567AE667220}" presName="spacer" presStyleCnt="0"/>
      <dgm:spPr/>
    </dgm:pt>
    <dgm:pt modelId="{846673BC-00C8-41D0-BFCA-A2A11E6C4EDE}" type="pres">
      <dgm:prSet presAssocID="{FA2CE7B7-A0F4-493C-9A9D-886B9DAAA5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1051CEF-715B-497D-856E-61A2C3F39F19}" type="pres">
      <dgm:prSet presAssocID="{FA2CE7B7-A0F4-493C-9A9D-886B9DAAA55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CCF64EB-4CF5-46DE-9777-9FC6CBBAFA25}" srcId="{DC1612EC-68E9-4E78-929A-84537D7F088C}" destId="{32F8F6CD-C273-41B8-985D-F4CD36E4893C}" srcOrd="0" destOrd="0" parTransId="{0B686F52-CCA2-43AD-A5E5-F502102B266A}" sibTransId="{AAFA8C53-1E6F-4A71-8FAA-2D53650FD001}"/>
    <dgm:cxn modelId="{708C6C61-7674-4EBE-A146-7CAE36574FED}" type="presOf" srcId="{9C780E20-45C9-4674-B5C8-5240419D9F54}" destId="{5F557CF5-D381-4A86-A1C7-75CD8320D8FC}" srcOrd="0" destOrd="0" presId="urn:microsoft.com/office/officeart/2005/8/layout/vList2"/>
    <dgm:cxn modelId="{F35D66A5-2625-4FBF-8501-F24BEF2D4A7D}" srcId="{DC1612EC-68E9-4E78-929A-84537D7F088C}" destId="{FA2CE7B7-A0F4-493C-9A9D-886B9DAAA55F}" srcOrd="3" destOrd="0" parTransId="{0FEC47C1-80B0-4EE6-A1E0-3212CB377670}" sibTransId="{D2D85D81-D804-479A-9350-F9B032710B58}"/>
    <dgm:cxn modelId="{416F6AE3-A95B-4870-B617-C97413516E8C}" srcId="{FA2CE7B7-A0F4-493C-9A9D-886B9DAAA55F}" destId="{5C6B2EE5-5C41-4DD7-8F2C-DB72D8844C9A}" srcOrd="0" destOrd="0" parTransId="{594CFA16-A71E-438F-91B6-138DB2CB02EE}" sibTransId="{A66DB697-109D-43A2-B48C-A97B2136417D}"/>
    <dgm:cxn modelId="{E32CABF5-B2F3-408B-B7EC-11618F7648DC}" type="presOf" srcId="{FA2CE7B7-A0F4-493C-9A9D-886B9DAAA55F}" destId="{846673BC-00C8-41D0-BFCA-A2A11E6C4EDE}" srcOrd="0" destOrd="0" presId="urn:microsoft.com/office/officeart/2005/8/layout/vList2"/>
    <dgm:cxn modelId="{F2E4FB85-D1B0-48E9-94BB-DEF2806CB40C}" srcId="{32F8F6CD-C273-41B8-985D-F4CD36E4893C}" destId="{0EDDCE59-3583-48BF-A29D-D6945760D540}" srcOrd="0" destOrd="0" parTransId="{F260342B-1AE4-4653-B6A1-B46D356C7FF4}" sibTransId="{B548DA7F-C027-484F-929E-0C474AAF7460}"/>
    <dgm:cxn modelId="{F1C30749-2980-408E-A1E4-6EC1EC5CFB59}" type="presOf" srcId="{DC1612EC-68E9-4E78-929A-84537D7F088C}" destId="{38E10FA0-9A28-48E6-8C3A-DE7435711C12}" srcOrd="0" destOrd="0" presId="urn:microsoft.com/office/officeart/2005/8/layout/vList2"/>
    <dgm:cxn modelId="{668E8879-C83B-45CB-AE98-22CD935762EA}" srcId="{DC1612EC-68E9-4E78-929A-84537D7F088C}" destId="{E885C0EE-6154-4F9B-9DFA-88C3D305C9A8}" srcOrd="1" destOrd="0" parTransId="{37A5E637-B73B-4645-9326-EB91190C241E}" sibTransId="{93987309-F1DE-4483-8D81-1E28853D4234}"/>
    <dgm:cxn modelId="{F8F86B78-A0F5-4915-BC1B-20FAB9CFF03E}" type="presOf" srcId="{32F8F6CD-C273-41B8-985D-F4CD36E4893C}" destId="{EE441F2F-BCC2-4F1C-B8B3-251614182EB0}" srcOrd="0" destOrd="0" presId="urn:microsoft.com/office/officeart/2005/8/layout/vList2"/>
    <dgm:cxn modelId="{D6AC0F39-5FD5-40D8-A99C-CCD8A5F4F706}" srcId="{DC1612EC-68E9-4E78-929A-84537D7F088C}" destId="{9C780E20-45C9-4674-B5C8-5240419D9F54}" srcOrd="2" destOrd="0" parTransId="{1B0C8D4B-A17A-489E-938E-95D41CAF78AD}" sibTransId="{534AF562-491C-4611-9664-D567AE667220}"/>
    <dgm:cxn modelId="{66986C4A-17BD-43FE-8CE9-6842D2D86DAA}" type="presOf" srcId="{E885C0EE-6154-4F9B-9DFA-88C3D305C9A8}" destId="{8A623824-C8FE-4ACD-B6FB-82D6A5EDD42D}" srcOrd="0" destOrd="0" presId="urn:microsoft.com/office/officeart/2005/8/layout/vList2"/>
    <dgm:cxn modelId="{DC4701B9-0C7B-4CFC-AFB8-B23B300BB410}" type="presOf" srcId="{0EDDCE59-3583-48BF-A29D-D6945760D540}" destId="{5E1833FC-A62F-4187-8D26-94AF08FAD20F}" srcOrd="0" destOrd="0" presId="urn:microsoft.com/office/officeart/2005/8/layout/vList2"/>
    <dgm:cxn modelId="{2B73466C-50F0-413A-9EF8-E11D2C56612E}" type="presOf" srcId="{5C6B2EE5-5C41-4DD7-8F2C-DB72D8844C9A}" destId="{21051CEF-715B-497D-856E-61A2C3F39F19}" srcOrd="0" destOrd="0" presId="urn:microsoft.com/office/officeart/2005/8/layout/vList2"/>
    <dgm:cxn modelId="{59AE0E7A-7C00-4B06-A030-FE43723A4D92}" type="presParOf" srcId="{38E10FA0-9A28-48E6-8C3A-DE7435711C12}" destId="{EE441F2F-BCC2-4F1C-B8B3-251614182EB0}" srcOrd="0" destOrd="0" presId="urn:microsoft.com/office/officeart/2005/8/layout/vList2"/>
    <dgm:cxn modelId="{C55EF006-2E6A-4B27-AC53-DCC45137CD12}" type="presParOf" srcId="{38E10FA0-9A28-48E6-8C3A-DE7435711C12}" destId="{5E1833FC-A62F-4187-8D26-94AF08FAD20F}" srcOrd="1" destOrd="0" presId="urn:microsoft.com/office/officeart/2005/8/layout/vList2"/>
    <dgm:cxn modelId="{4E3D57E4-DF49-4A96-B561-9464167DC5C4}" type="presParOf" srcId="{38E10FA0-9A28-48E6-8C3A-DE7435711C12}" destId="{8A623824-C8FE-4ACD-B6FB-82D6A5EDD42D}" srcOrd="2" destOrd="0" presId="urn:microsoft.com/office/officeart/2005/8/layout/vList2"/>
    <dgm:cxn modelId="{76C58AA9-4AE0-4663-B814-B0FA00342E82}" type="presParOf" srcId="{38E10FA0-9A28-48E6-8C3A-DE7435711C12}" destId="{12F37DF8-0E93-4346-9E11-0BF4F365A346}" srcOrd="3" destOrd="0" presId="urn:microsoft.com/office/officeart/2005/8/layout/vList2"/>
    <dgm:cxn modelId="{4C72F922-421F-4EFB-841D-EE88FC2F0901}" type="presParOf" srcId="{38E10FA0-9A28-48E6-8C3A-DE7435711C12}" destId="{5F557CF5-D381-4A86-A1C7-75CD8320D8FC}" srcOrd="4" destOrd="0" presId="urn:microsoft.com/office/officeart/2005/8/layout/vList2"/>
    <dgm:cxn modelId="{8A117A40-85BA-4EDC-8A87-6BF64A7626E4}" type="presParOf" srcId="{38E10FA0-9A28-48E6-8C3A-DE7435711C12}" destId="{5D306548-BACA-46BE-860B-81AEB89D9225}" srcOrd="5" destOrd="0" presId="urn:microsoft.com/office/officeart/2005/8/layout/vList2"/>
    <dgm:cxn modelId="{1FC2A58B-94B0-4DCE-BD85-B5BD4AEFF8D8}" type="presParOf" srcId="{38E10FA0-9A28-48E6-8C3A-DE7435711C12}" destId="{846673BC-00C8-41D0-BFCA-A2A11E6C4EDE}" srcOrd="6" destOrd="0" presId="urn:microsoft.com/office/officeart/2005/8/layout/vList2"/>
    <dgm:cxn modelId="{04B32536-6D75-4AC9-935A-C1B27F550C90}" type="presParOf" srcId="{38E10FA0-9A28-48E6-8C3A-DE7435711C12}" destId="{21051CEF-715B-497D-856E-61A2C3F39F1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D8E5D3-9B08-47FD-87A3-93717DBBD3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9D516C2-7DE6-48A3-A42D-B3FE85DB3394}">
      <dgm:prSet phldrT="[Szöveg]"/>
      <dgm:spPr>
        <a:solidFill>
          <a:srgbClr val="762536"/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dirty="0" err="1"/>
            <a:t>osztály</a:t>
          </a:r>
          <a:endParaRPr lang="hu-HU" dirty="0"/>
        </a:p>
      </dgm:t>
    </dgm:pt>
    <dgm:pt modelId="{86FE2646-2DE2-455F-BDCB-1A3D16AF24D7}" type="parTrans" cxnId="{D53F0562-23F4-4EF1-AA41-63F7342212AA}">
      <dgm:prSet/>
      <dgm:spPr/>
      <dgm:t>
        <a:bodyPr/>
        <a:lstStyle/>
        <a:p>
          <a:endParaRPr lang="hu-HU"/>
        </a:p>
      </dgm:t>
    </dgm:pt>
    <dgm:pt modelId="{BDE7162B-4F4E-4832-97C5-FDED38AAF779}" type="sibTrans" cxnId="{D53F0562-23F4-4EF1-AA41-63F7342212AA}">
      <dgm:prSet/>
      <dgm:spPr/>
      <dgm:t>
        <a:bodyPr/>
        <a:lstStyle/>
        <a:p>
          <a:endParaRPr lang="hu-HU"/>
        </a:p>
      </dgm:t>
    </dgm:pt>
    <dgm:pt modelId="{07D9BDC5-00EA-4C21-AEDF-A04FC4A0DF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: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ElapsedTicks</a:t>
          </a:r>
          <a:endParaRPr lang="en-US" dirty="0">
            <a:latin typeface="+mj-lt"/>
          </a:endParaRPr>
        </a:p>
      </dgm:t>
    </dgm:pt>
    <dgm:pt modelId="{42AEE6DA-8C94-4B40-87AF-EC195697F156}" type="parTrans" cxnId="{186A8167-39F5-4D09-8C1E-BF5615B1F12C}">
      <dgm:prSet/>
      <dgm:spPr/>
      <dgm:t>
        <a:bodyPr/>
        <a:lstStyle/>
        <a:p>
          <a:endParaRPr lang="hu-HU"/>
        </a:p>
      </dgm:t>
    </dgm:pt>
    <dgm:pt modelId="{071F226E-3A3E-4999-BE72-C8BED6546FD2}" type="sibTrans" cxnId="{186A8167-39F5-4D09-8C1E-BF5615B1F12C}">
      <dgm:prSet/>
      <dgm:spPr/>
      <dgm:t>
        <a:bodyPr/>
        <a:lstStyle/>
        <a:p>
          <a:endParaRPr lang="hu-HU"/>
        </a:p>
      </dgm:t>
    </dgm:pt>
    <dgm:pt modelId="{50478BC3-7606-4B57-9F76-97C6D3D64996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Kezdeti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feltevés</a:t>
          </a:r>
          <a:r>
            <a:rPr lang="en-US" dirty="0">
              <a:latin typeface="+mj-lt"/>
            </a:rPr>
            <a:t>: µs </a:t>
          </a:r>
          <a:r>
            <a:rPr lang="en-US" dirty="0" err="1">
              <a:latin typeface="+mj-lt"/>
            </a:rPr>
            <a:t>pontosság</a:t>
          </a:r>
          <a:r>
            <a:rPr lang="en-US" dirty="0">
              <a:latin typeface="+mj-lt"/>
            </a:rPr>
            <a:t> -&gt; </a:t>
          </a:r>
          <a:r>
            <a:rPr lang="en-US" dirty="0" err="1">
              <a:latin typeface="+mj-lt"/>
            </a:rPr>
            <a:t>ElapsedTicks</a:t>
          </a:r>
          <a:r>
            <a:rPr lang="en-US" dirty="0">
              <a:latin typeface="+mj-lt"/>
            </a:rPr>
            <a:t> / Frequency</a:t>
          </a:r>
        </a:p>
      </dgm:t>
    </dgm:pt>
    <dgm:pt modelId="{F83CBFAB-DFD3-49AB-99B9-59C9EAAA7F55}" type="parTrans" cxnId="{125DBBC5-FC10-461E-85A3-DBB46673ACDF}">
      <dgm:prSet/>
      <dgm:spPr/>
      <dgm:t>
        <a:bodyPr/>
        <a:lstStyle/>
        <a:p>
          <a:endParaRPr lang="hu-HU"/>
        </a:p>
      </dgm:t>
    </dgm:pt>
    <dgm:pt modelId="{48F0E2E8-B35A-4599-B846-3B6DE4046CED}" type="sibTrans" cxnId="{125DBBC5-FC10-461E-85A3-DBB46673ACDF}">
      <dgm:prSet/>
      <dgm:spPr/>
      <dgm:t>
        <a:bodyPr/>
        <a:lstStyle/>
        <a:p>
          <a:endParaRPr lang="hu-HU"/>
        </a:p>
      </dgm:t>
    </dgm:pt>
    <dgm:pt modelId="{653AD1D0-B6C7-4F64-931F-EE917382B7CC}">
      <dgm:prSet/>
      <dgm:spPr/>
      <dgm:t>
        <a:bodyPr/>
        <a:lstStyle/>
        <a:p>
          <a:pPr algn="l"/>
          <a:r>
            <a:rPr lang="en-US" dirty="0" err="1">
              <a:latin typeface="+mj-lt"/>
            </a:rPr>
            <a:t>Valójában</a:t>
          </a:r>
          <a:r>
            <a:rPr lang="en-US" dirty="0">
              <a:latin typeface="+mj-lt"/>
            </a:rPr>
            <a:t> 1 </a:t>
          </a:r>
          <a:r>
            <a:rPr lang="en-US" dirty="0" err="1">
              <a:latin typeface="+mj-lt"/>
            </a:rPr>
            <a:t>ms</a:t>
          </a:r>
          <a:r>
            <a:rPr lang="en-US" dirty="0">
              <a:latin typeface="+mj-lt"/>
            </a:rPr>
            <a:t> is </a:t>
          </a:r>
          <a:r>
            <a:rPr lang="en-US" dirty="0" err="1">
              <a:latin typeface="+mj-lt"/>
            </a:rPr>
            <a:t>elég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lett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volna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mivel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nagy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az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eltérés</a:t>
          </a:r>
          <a:endParaRPr lang="en-US" dirty="0">
            <a:latin typeface="+mj-lt"/>
          </a:endParaRPr>
        </a:p>
      </dgm:t>
    </dgm:pt>
    <dgm:pt modelId="{BCEE53CF-215A-4893-A1F0-1F0CFC14C48F}" type="parTrans" cxnId="{F40CDAD4-731A-4844-85FB-4AC6F363ED54}">
      <dgm:prSet/>
      <dgm:spPr/>
      <dgm:t>
        <a:bodyPr/>
        <a:lstStyle/>
        <a:p>
          <a:endParaRPr lang="hu-HU"/>
        </a:p>
      </dgm:t>
    </dgm:pt>
    <dgm:pt modelId="{4AA8C3E2-8CE0-492C-9950-A1A10FD643D3}" type="sibTrans" cxnId="{F40CDAD4-731A-4844-85FB-4AC6F363ED54}">
      <dgm:prSet/>
      <dgm:spPr/>
      <dgm:t>
        <a:bodyPr/>
        <a:lstStyle/>
        <a:p>
          <a:endParaRPr lang="hu-HU"/>
        </a:p>
      </dgm:t>
    </dgm:pt>
    <dgm:pt modelId="{0BBABD46-440E-4FB7-B3B2-04336E0A6FD7}">
      <dgm:prSet/>
      <dgm:spPr>
        <a:solidFill>
          <a:srgbClr val="762536"/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Minden </a:t>
          </a:r>
          <a:r>
            <a:rPr lang="en-US" dirty="0" err="1">
              <a:latin typeface="+mj-lt"/>
            </a:rPr>
            <a:t>modellen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ötször</a:t>
          </a:r>
          <a:r>
            <a:rPr lang="en-US" dirty="0">
              <a:latin typeface="+mj-lt"/>
            </a:rPr>
            <a:t> a </a:t>
          </a:r>
          <a:r>
            <a:rPr lang="en-US" dirty="0" err="1">
              <a:latin typeface="+mj-lt"/>
            </a:rPr>
            <a:t>teljes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ciklus</a:t>
          </a:r>
          <a:endParaRPr lang="en-US" dirty="0">
            <a:latin typeface="+mj-lt"/>
          </a:endParaRPr>
        </a:p>
      </dgm:t>
    </dgm:pt>
    <dgm:pt modelId="{7181549E-85C7-4DE0-A28D-439A60CB787E}" type="parTrans" cxnId="{2B4FE169-B4F8-478B-9B72-277AB372D9D8}">
      <dgm:prSet/>
      <dgm:spPr/>
      <dgm:t>
        <a:bodyPr/>
        <a:lstStyle/>
        <a:p>
          <a:endParaRPr lang="hu-HU"/>
        </a:p>
      </dgm:t>
    </dgm:pt>
    <dgm:pt modelId="{10B6B0EA-1F90-4396-9212-AE757B915F1D}" type="sibTrans" cxnId="{2B4FE169-B4F8-478B-9B72-277AB372D9D8}">
      <dgm:prSet/>
      <dgm:spPr/>
      <dgm:t>
        <a:bodyPr/>
        <a:lstStyle/>
        <a:p>
          <a:endParaRPr lang="hu-HU"/>
        </a:p>
      </dgm:t>
    </dgm:pt>
    <dgm:pt modelId="{E50F85DD-BB31-4E24-AC36-35BBDC41352E}">
      <dgm:prSet/>
      <dgm:spPr>
        <a:solidFill>
          <a:srgbClr val="762536"/>
        </a:solidFill>
      </dgm:spPr>
      <dgm:t>
        <a:bodyPr/>
        <a:lstStyle/>
        <a:p>
          <a:pPr algn="ctr"/>
          <a:r>
            <a:rPr lang="en-US" dirty="0">
              <a:latin typeface="+mj-lt"/>
            </a:rPr>
            <a:t>13-szor a </a:t>
          </a:r>
          <a:r>
            <a:rPr lang="en-US" dirty="0" err="1">
              <a:latin typeface="+mj-lt"/>
            </a:rPr>
            <a:t>módosítás</a:t>
          </a:r>
          <a:r>
            <a:rPr lang="en-US" dirty="0">
              <a:latin typeface="+mj-lt"/>
            </a:rPr>
            <a:t>, </a:t>
          </a:r>
          <a:r>
            <a:rPr lang="en-US" dirty="0" err="1">
              <a:latin typeface="+mj-lt"/>
            </a:rPr>
            <a:t>újraellenőrzés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szakasz</a:t>
          </a:r>
          <a:endParaRPr lang="en-US" dirty="0">
            <a:latin typeface="+mj-lt"/>
          </a:endParaRPr>
        </a:p>
      </dgm:t>
    </dgm:pt>
    <dgm:pt modelId="{8F091D5F-CDFC-4C19-B1E0-88862171967F}" type="parTrans" cxnId="{A609724F-AFC5-4EFD-9FE3-5266BBE01D6C}">
      <dgm:prSet/>
      <dgm:spPr/>
      <dgm:t>
        <a:bodyPr/>
        <a:lstStyle/>
        <a:p>
          <a:endParaRPr lang="hu-HU"/>
        </a:p>
      </dgm:t>
    </dgm:pt>
    <dgm:pt modelId="{4401B9B4-9513-4B5C-B807-ADBCF01C501C}" type="sibTrans" cxnId="{A609724F-AFC5-4EFD-9FE3-5266BBE01D6C}">
      <dgm:prSet/>
      <dgm:spPr/>
      <dgm:t>
        <a:bodyPr/>
        <a:lstStyle/>
        <a:p>
          <a:endParaRPr lang="hu-HU"/>
        </a:p>
      </dgm:t>
    </dgm:pt>
    <dgm:pt modelId="{148A1843-5D27-4CE4-AB3C-73808D9F71BC}">
      <dgm:prSet/>
      <dgm:spPr/>
      <dgm:t>
        <a:bodyPr/>
        <a:lstStyle/>
        <a:p>
          <a:pPr algn="ctr"/>
          <a:endParaRPr lang="en-US" dirty="0">
            <a:latin typeface="+mj-lt"/>
          </a:endParaRPr>
        </a:p>
      </dgm:t>
    </dgm:pt>
    <dgm:pt modelId="{D717F117-E474-4483-990B-092E942C5D52}" type="parTrans" cxnId="{7B1A9E83-8DCB-4021-9D14-03CB7B08913C}">
      <dgm:prSet/>
      <dgm:spPr/>
      <dgm:t>
        <a:bodyPr/>
        <a:lstStyle/>
        <a:p>
          <a:endParaRPr lang="hu-HU"/>
        </a:p>
      </dgm:t>
    </dgm:pt>
    <dgm:pt modelId="{81CB20B6-29F3-425C-8B2E-DAD654A79105}" type="sibTrans" cxnId="{7B1A9E83-8DCB-4021-9D14-03CB7B08913C}">
      <dgm:prSet/>
      <dgm:spPr/>
      <dgm:t>
        <a:bodyPr/>
        <a:lstStyle/>
        <a:p>
          <a:endParaRPr lang="hu-HU"/>
        </a:p>
      </dgm:t>
    </dgm:pt>
    <dgm:pt modelId="{70A80EEA-7031-44FA-873F-826F837E98A5}" type="pres">
      <dgm:prSet presAssocID="{BED8E5D3-9B08-47FD-87A3-93717DBBD3C3}" presName="linear" presStyleCnt="0">
        <dgm:presLayoutVars>
          <dgm:animLvl val="lvl"/>
          <dgm:resizeHandles val="exact"/>
        </dgm:presLayoutVars>
      </dgm:prSet>
      <dgm:spPr/>
    </dgm:pt>
    <dgm:pt modelId="{51DD6D3B-5562-4A8B-B8FD-0B9BEDF08F4C}" type="pres">
      <dgm:prSet presAssocID="{59D516C2-7DE6-48A3-A42D-B3FE85DB33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DB7E57-D6E0-49A6-B7E9-B7D9A5285696}" type="pres">
      <dgm:prSet presAssocID="{59D516C2-7DE6-48A3-A42D-B3FE85DB3394}" presName="childText" presStyleLbl="revTx" presStyleIdx="0" presStyleCnt="2">
        <dgm:presLayoutVars>
          <dgm:bulletEnabled val="1"/>
        </dgm:presLayoutVars>
      </dgm:prSet>
      <dgm:spPr/>
    </dgm:pt>
    <dgm:pt modelId="{68C47070-41EC-4ED1-AF7F-44B161B18174}" type="pres">
      <dgm:prSet presAssocID="{0BBABD46-440E-4FB7-B3B2-04336E0A6F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61A9AB-6071-421D-B318-154D78FB06A5}" type="pres">
      <dgm:prSet presAssocID="{10B6B0EA-1F90-4396-9212-AE757B915F1D}" presName="spacer" presStyleCnt="0"/>
      <dgm:spPr/>
    </dgm:pt>
    <dgm:pt modelId="{645128F0-9A6F-4D8B-A5BA-3926BB625618}" type="pres">
      <dgm:prSet presAssocID="{E50F85DD-BB31-4E24-AC36-35BBDC4135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9B1203C-E356-4BF4-BBCE-D920F1B6277C}" type="pres">
      <dgm:prSet presAssocID="{E50F85DD-BB31-4E24-AC36-35BBDC41352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4FE169-B4F8-478B-9B72-277AB372D9D8}" srcId="{BED8E5D3-9B08-47FD-87A3-93717DBBD3C3}" destId="{0BBABD46-440E-4FB7-B3B2-04336E0A6FD7}" srcOrd="1" destOrd="0" parTransId="{7181549E-85C7-4DE0-A28D-439A60CB787E}" sibTransId="{10B6B0EA-1F90-4396-9212-AE757B915F1D}"/>
    <dgm:cxn modelId="{EBEA21B5-7F25-4F68-9C4D-2D3BFDFA19DB}" type="presOf" srcId="{07D9BDC5-00EA-4C21-AEDF-A04FC4A0DF96}" destId="{CFDB7E57-D6E0-49A6-B7E9-B7D9A5285696}" srcOrd="0" destOrd="0" presId="urn:microsoft.com/office/officeart/2005/8/layout/vList2"/>
    <dgm:cxn modelId="{2A9E9735-23AD-46CB-8EA5-1EB279B466C0}" type="presOf" srcId="{59D516C2-7DE6-48A3-A42D-B3FE85DB3394}" destId="{51DD6D3B-5562-4A8B-B8FD-0B9BEDF08F4C}" srcOrd="0" destOrd="0" presId="urn:microsoft.com/office/officeart/2005/8/layout/vList2"/>
    <dgm:cxn modelId="{F40CDAD4-731A-4844-85FB-4AC6F363ED54}" srcId="{59D516C2-7DE6-48A3-A42D-B3FE85DB3394}" destId="{653AD1D0-B6C7-4F64-931F-EE917382B7CC}" srcOrd="2" destOrd="0" parTransId="{BCEE53CF-215A-4893-A1F0-1F0CFC14C48F}" sibTransId="{4AA8C3E2-8CE0-492C-9950-A1A10FD643D3}"/>
    <dgm:cxn modelId="{0C9C4AEE-1D78-446F-A0DD-ECBA8B2EBD40}" type="presOf" srcId="{653AD1D0-B6C7-4F64-931F-EE917382B7CC}" destId="{CFDB7E57-D6E0-49A6-B7E9-B7D9A5285696}" srcOrd="0" destOrd="2" presId="urn:microsoft.com/office/officeart/2005/8/layout/vList2"/>
    <dgm:cxn modelId="{908D2EB9-8B08-4C3B-8A82-FD04223E5AC8}" type="presOf" srcId="{0BBABD46-440E-4FB7-B3B2-04336E0A6FD7}" destId="{68C47070-41EC-4ED1-AF7F-44B161B18174}" srcOrd="0" destOrd="0" presId="urn:microsoft.com/office/officeart/2005/8/layout/vList2"/>
    <dgm:cxn modelId="{125DBBC5-FC10-461E-85A3-DBB46673ACDF}" srcId="{59D516C2-7DE6-48A3-A42D-B3FE85DB3394}" destId="{50478BC3-7606-4B57-9F76-97C6D3D64996}" srcOrd="1" destOrd="0" parTransId="{F83CBFAB-DFD3-49AB-99B9-59C9EAAA7F55}" sibTransId="{48F0E2E8-B35A-4599-B846-3B6DE4046CED}"/>
    <dgm:cxn modelId="{D53F0562-23F4-4EF1-AA41-63F7342212AA}" srcId="{BED8E5D3-9B08-47FD-87A3-93717DBBD3C3}" destId="{59D516C2-7DE6-48A3-A42D-B3FE85DB3394}" srcOrd="0" destOrd="0" parTransId="{86FE2646-2DE2-455F-BDCB-1A3D16AF24D7}" sibTransId="{BDE7162B-4F4E-4832-97C5-FDED38AAF779}"/>
    <dgm:cxn modelId="{7B1A9E83-8DCB-4021-9D14-03CB7B08913C}" srcId="{E50F85DD-BB31-4E24-AC36-35BBDC41352E}" destId="{148A1843-5D27-4CE4-AB3C-73808D9F71BC}" srcOrd="0" destOrd="0" parTransId="{D717F117-E474-4483-990B-092E942C5D52}" sibTransId="{81CB20B6-29F3-425C-8B2E-DAD654A79105}"/>
    <dgm:cxn modelId="{12681E7A-66D4-4E5A-9FD2-615976620D68}" type="presOf" srcId="{148A1843-5D27-4CE4-AB3C-73808D9F71BC}" destId="{99B1203C-E356-4BF4-BBCE-D920F1B6277C}" srcOrd="0" destOrd="0" presId="urn:microsoft.com/office/officeart/2005/8/layout/vList2"/>
    <dgm:cxn modelId="{A609724F-AFC5-4EFD-9FE3-5266BBE01D6C}" srcId="{BED8E5D3-9B08-47FD-87A3-93717DBBD3C3}" destId="{E50F85DD-BB31-4E24-AC36-35BBDC41352E}" srcOrd="2" destOrd="0" parTransId="{8F091D5F-CDFC-4C19-B1E0-88862171967F}" sibTransId="{4401B9B4-9513-4B5C-B807-ADBCF01C501C}"/>
    <dgm:cxn modelId="{260E1E07-3643-4612-8020-102596171EDE}" type="presOf" srcId="{BED8E5D3-9B08-47FD-87A3-93717DBBD3C3}" destId="{70A80EEA-7031-44FA-873F-826F837E98A5}" srcOrd="0" destOrd="0" presId="urn:microsoft.com/office/officeart/2005/8/layout/vList2"/>
    <dgm:cxn modelId="{0E10F5BD-C6E6-4298-B5FC-2CF099F2AB60}" type="presOf" srcId="{50478BC3-7606-4B57-9F76-97C6D3D64996}" destId="{CFDB7E57-D6E0-49A6-B7E9-B7D9A5285696}" srcOrd="0" destOrd="1" presId="urn:microsoft.com/office/officeart/2005/8/layout/vList2"/>
    <dgm:cxn modelId="{186A8167-39F5-4D09-8C1E-BF5615B1F12C}" srcId="{59D516C2-7DE6-48A3-A42D-B3FE85DB3394}" destId="{07D9BDC5-00EA-4C21-AEDF-A04FC4A0DF96}" srcOrd="0" destOrd="0" parTransId="{42AEE6DA-8C94-4B40-87AF-EC195697F156}" sibTransId="{071F226E-3A3E-4999-BE72-C8BED6546FD2}"/>
    <dgm:cxn modelId="{90D9E84B-EB68-44D9-9C17-50E3883C90B4}" type="presOf" srcId="{E50F85DD-BB31-4E24-AC36-35BBDC41352E}" destId="{645128F0-9A6F-4D8B-A5BA-3926BB625618}" srcOrd="0" destOrd="0" presId="urn:microsoft.com/office/officeart/2005/8/layout/vList2"/>
    <dgm:cxn modelId="{78D15F8F-9DC4-41C2-9300-3B4B5950BDB3}" type="presParOf" srcId="{70A80EEA-7031-44FA-873F-826F837E98A5}" destId="{51DD6D3B-5562-4A8B-B8FD-0B9BEDF08F4C}" srcOrd="0" destOrd="0" presId="urn:microsoft.com/office/officeart/2005/8/layout/vList2"/>
    <dgm:cxn modelId="{C3A93341-D36E-4DA1-ADEB-80DFDA55A10F}" type="presParOf" srcId="{70A80EEA-7031-44FA-873F-826F837E98A5}" destId="{CFDB7E57-D6E0-49A6-B7E9-B7D9A5285696}" srcOrd="1" destOrd="0" presId="urn:microsoft.com/office/officeart/2005/8/layout/vList2"/>
    <dgm:cxn modelId="{F7085396-A2F4-416D-BEB8-58007FD106CD}" type="presParOf" srcId="{70A80EEA-7031-44FA-873F-826F837E98A5}" destId="{68C47070-41EC-4ED1-AF7F-44B161B18174}" srcOrd="2" destOrd="0" presId="urn:microsoft.com/office/officeart/2005/8/layout/vList2"/>
    <dgm:cxn modelId="{7F4FA9AC-C89A-46DC-B7BC-CA330B67F3AB}" type="presParOf" srcId="{70A80EEA-7031-44FA-873F-826F837E98A5}" destId="{A261A9AB-6071-421D-B318-154D78FB06A5}" srcOrd="3" destOrd="0" presId="urn:microsoft.com/office/officeart/2005/8/layout/vList2"/>
    <dgm:cxn modelId="{BE96C7E2-AD27-4508-9660-2447245D668B}" type="presParOf" srcId="{70A80EEA-7031-44FA-873F-826F837E98A5}" destId="{645128F0-9A6F-4D8B-A5BA-3926BB625618}" srcOrd="4" destOrd="0" presId="urn:microsoft.com/office/officeart/2005/8/layout/vList2"/>
    <dgm:cxn modelId="{655185A8-A694-4CC1-ADD3-70C957063203}" type="presParOf" srcId="{70A80EEA-7031-44FA-873F-826F837E98A5}" destId="{99B1203C-E356-4BF4-BBCE-D920F1B6277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BEE152-7525-45E3-988E-ED3A8BB669A9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4837DD9-B780-4B8A-B618-53E8952AD405}">
      <dgm:prSet phldrT="[Szöveg]"/>
      <dgm:spPr/>
      <dgm:t>
        <a:bodyPr/>
        <a:lstStyle/>
        <a:p>
          <a:r>
            <a:rPr lang="hu-HU" dirty="0"/>
            <a:t>Előnyök</a:t>
          </a:r>
        </a:p>
      </dgm:t>
    </dgm:pt>
    <dgm:pt modelId="{383C9BD7-D6EE-4B00-B7B9-B3AAB488E1F5}" type="parTrans" cxnId="{1D9334A1-15E8-40E5-85DE-70CBC1C12D0E}">
      <dgm:prSet/>
      <dgm:spPr/>
      <dgm:t>
        <a:bodyPr/>
        <a:lstStyle/>
        <a:p>
          <a:endParaRPr lang="hu-HU"/>
        </a:p>
      </dgm:t>
    </dgm:pt>
    <dgm:pt modelId="{E58C58D0-9400-4253-92A1-32701AA6C238}" type="sibTrans" cxnId="{1D9334A1-15E8-40E5-85DE-70CBC1C12D0E}">
      <dgm:prSet/>
      <dgm:spPr/>
      <dgm:t>
        <a:bodyPr/>
        <a:lstStyle/>
        <a:p>
          <a:endParaRPr lang="hu-HU"/>
        </a:p>
      </dgm:t>
    </dgm:pt>
    <dgm:pt modelId="{FD2E581D-5515-4358-9365-E1E300EA929D}">
      <dgm:prSet phldrT="[Szöveg]"/>
      <dgm:spPr/>
      <dgm:t>
        <a:bodyPr/>
        <a:lstStyle/>
        <a:p>
          <a:r>
            <a:rPr lang="hu-HU" dirty="0"/>
            <a:t>Hátrányok</a:t>
          </a:r>
        </a:p>
      </dgm:t>
    </dgm:pt>
    <dgm:pt modelId="{C389A9F9-9757-4645-BE1D-345BE54C9B5A}" type="parTrans" cxnId="{CBFB25A3-1DED-4279-9748-0DE35D09D897}">
      <dgm:prSet/>
      <dgm:spPr/>
      <dgm:t>
        <a:bodyPr/>
        <a:lstStyle/>
        <a:p>
          <a:endParaRPr lang="hu-HU"/>
        </a:p>
      </dgm:t>
    </dgm:pt>
    <dgm:pt modelId="{9110D259-B8CB-49AE-9FDD-9E8344E0B57E}" type="sibTrans" cxnId="{CBFB25A3-1DED-4279-9748-0DE35D09D897}">
      <dgm:prSet/>
      <dgm:spPr/>
      <dgm:t>
        <a:bodyPr/>
        <a:lstStyle/>
        <a:p>
          <a:endParaRPr lang="hu-HU"/>
        </a:p>
      </dgm:t>
    </dgm:pt>
    <dgm:pt modelId="{2E999A2D-A260-41A2-AFED-53FDD2A4246E}" type="pres">
      <dgm:prSet presAssocID="{DDBEE152-7525-45E3-988E-ED3A8BB669A9}" presName="compositeShape" presStyleCnt="0">
        <dgm:presLayoutVars>
          <dgm:chMax val="2"/>
          <dgm:dir/>
          <dgm:resizeHandles val="exact"/>
        </dgm:presLayoutVars>
      </dgm:prSet>
      <dgm:spPr/>
    </dgm:pt>
    <dgm:pt modelId="{90A6A9F2-9667-4D9C-8E5D-CED9392A86DB}" type="pres">
      <dgm:prSet presAssocID="{DDBEE152-7525-45E3-988E-ED3A8BB669A9}" presName="ribbon" presStyleLbl="node1" presStyleIdx="0" presStyleCnt="1" custScaleX="135417"/>
      <dgm:spPr>
        <a:solidFill>
          <a:srgbClr val="762536"/>
        </a:solidFill>
      </dgm:spPr>
    </dgm:pt>
    <dgm:pt modelId="{78DB0CF2-5CCE-47E7-820F-17AF0C82C680}" type="pres">
      <dgm:prSet presAssocID="{DDBEE152-7525-45E3-988E-ED3A8BB669A9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592F5D7-13E7-48CC-B266-CC238A787A5B}" type="pres">
      <dgm:prSet presAssocID="{DDBEE152-7525-45E3-988E-ED3A8BB669A9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6BF1962-491A-473C-88E2-7381F9085189}" type="presOf" srcId="{FD2E581D-5515-4358-9365-E1E300EA929D}" destId="{F592F5D7-13E7-48CC-B266-CC238A787A5B}" srcOrd="0" destOrd="0" presId="urn:microsoft.com/office/officeart/2005/8/layout/arrow6"/>
    <dgm:cxn modelId="{CBFB25A3-1DED-4279-9748-0DE35D09D897}" srcId="{DDBEE152-7525-45E3-988E-ED3A8BB669A9}" destId="{FD2E581D-5515-4358-9365-E1E300EA929D}" srcOrd="1" destOrd="0" parTransId="{C389A9F9-9757-4645-BE1D-345BE54C9B5A}" sibTransId="{9110D259-B8CB-49AE-9FDD-9E8344E0B57E}"/>
    <dgm:cxn modelId="{87CFF997-98D2-486F-ABEC-A0F9554B3C52}" type="presOf" srcId="{DDBEE152-7525-45E3-988E-ED3A8BB669A9}" destId="{2E999A2D-A260-41A2-AFED-53FDD2A4246E}" srcOrd="0" destOrd="0" presId="urn:microsoft.com/office/officeart/2005/8/layout/arrow6"/>
    <dgm:cxn modelId="{FBC91D31-4E7C-4B12-A2D7-40B4F7AECB1F}" type="presOf" srcId="{D4837DD9-B780-4B8A-B618-53E8952AD405}" destId="{78DB0CF2-5CCE-47E7-820F-17AF0C82C680}" srcOrd="0" destOrd="0" presId="urn:microsoft.com/office/officeart/2005/8/layout/arrow6"/>
    <dgm:cxn modelId="{1D9334A1-15E8-40E5-85DE-70CBC1C12D0E}" srcId="{DDBEE152-7525-45E3-988E-ED3A8BB669A9}" destId="{D4837DD9-B780-4B8A-B618-53E8952AD405}" srcOrd="0" destOrd="0" parTransId="{383C9BD7-D6EE-4B00-B7B9-B3AAB488E1F5}" sibTransId="{E58C58D0-9400-4253-92A1-32701AA6C238}"/>
    <dgm:cxn modelId="{EF1732BC-B795-42D6-BC73-3461B47B4789}" type="presParOf" srcId="{2E999A2D-A260-41A2-AFED-53FDD2A4246E}" destId="{90A6A9F2-9667-4D9C-8E5D-CED9392A86DB}" srcOrd="0" destOrd="0" presId="urn:microsoft.com/office/officeart/2005/8/layout/arrow6"/>
    <dgm:cxn modelId="{4EECB6D2-2E00-4ECB-AEF4-4E44F46ACE6D}" type="presParOf" srcId="{2E999A2D-A260-41A2-AFED-53FDD2A4246E}" destId="{78DB0CF2-5CCE-47E7-820F-17AF0C82C680}" srcOrd="1" destOrd="0" presId="urn:microsoft.com/office/officeart/2005/8/layout/arrow6"/>
    <dgm:cxn modelId="{F6634675-979F-4D34-AB44-D2BCF4482E52}" type="presParOf" srcId="{2E999A2D-A260-41A2-AFED-53FDD2A4246E}" destId="{F592F5D7-13E7-48CC-B266-CC238A787A5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D29136-70F2-4E26-AC4B-F108117A7F4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E5B29A56-0376-4CCE-8889-407D20A46EA6}">
      <dgm:prSet phldrT="[Szöveg]" custT="1"/>
      <dgm:spPr/>
      <dgm:t>
        <a:bodyPr anchor="ctr"/>
        <a:lstStyle/>
        <a:p>
          <a:pPr algn="just"/>
          <a:r>
            <a:rPr lang="en-US" sz="2400" dirty="0" err="1"/>
            <a:t>Kisebb</a:t>
          </a:r>
          <a:r>
            <a:rPr lang="en-US" sz="2400" dirty="0"/>
            <a:t> </a:t>
          </a:r>
          <a:r>
            <a:rPr lang="en-US" sz="2400" dirty="0" err="1"/>
            <a:t>méret</a:t>
          </a:r>
          <a:r>
            <a:rPr lang="hu-HU" sz="2400" dirty="0"/>
            <a:t>ű</a:t>
          </a:r>
          <a:r>
            <a:rPr lang="en-US" sz="2400" dirty="0"/>
            <a:t> </a:t>
          </a:r>
          <a:r>
            <a:rPr lang="en-US" sz="2400" dirty="0" err="1"/>
            <a:t>modellekre</a:t>
          </a:r>
          <a:r>
            <a:rPr lang="en-US" sz="2400" dirty="0"/>
            <a:t> </a:t>
          </a:r>
          <a:r>
            <a:rPr lang="en-US" sz="2400" dirty="0" err="1"/>
            <a:t>egyértelm</a:t>
          </a:r>
          <a:r>
            <a:rPr lang="hu-HU" sz="2400" dirty="0"/>
            <a:t>ű</a:t>
          </a:r>
          <a:r>
            <a:rPr lang="en-US" sz="2400" dirty="0" err="1"/>
            <a:t>en</a:t>
          </a:r>
          <a:r>
            <a:rPr lang="en-US" sz="2400" dirty="0"/>
            <a:t> </a:t>
          </a:r>
          <a:r>
            <a:rPr lang="en-US" sz="2400" dirty="0" err="1"/>
            <a:t>rosszabb</a:t>
          </a:r>
          <a:endParaRPr lang="hu-HU" sz="2400" dirty="0"/>
        </a:p>
      </dgm:t>
    </dgm:pt>
    <dgm:pt modelId="{1FC070CB-05AB-46EB-930B-2DE6A76D114B}" type="parTrans" cxnId="{892DA55A-C697-4689-BF5D-93CD045D601F}">
      <dgm:prSet/>
      <dgm:spPr/>
      <dgm:t>
        <a:bodyPr/>
        <a:lstStyle/>
        <a:p>
          <a:pPr algn="just"/>
          <a:endParaRPr lang="hu-HU" sz="2400"/>
        </a:p>
      </dgm:t>
    </dgm:pt>
    <dgm:pt modelId="{C0E07BF3-86C5-4235-B48E-B026A0423383}" type="sibTrans" cxnId="{892DA55A-C697-4689-BF5D-93CD045D601F}">
      <dgm:prSet/>
      <dgm:spPr/>
      <dgm:t>
        <a:bodyPr/>
        <a:lstStyle/>
        <a:p>
          <a:pPr algn="just"/>
          <a:endParaRPr lang="hu-HU" sz="2400"/>
        </a:p>
      </dgm:t>
    </dgm:pt>
    <dgm:pt modelId="{BA85E6C5-BCCA-45F7-8CB8-F25209F0350A}">
      <dgm:prSet custT="1"/>
      <dgm:spPr/>
      <dgm:t>
        <a:bodyPr anchor="ctr"/>
        <a:lstStyle/>
        <a:p>
          <a:pPr algn="just"/>
          <a:r>
            <a:rPr lang="en-US" sz="2400" dirty="0" err="1"/>
            <a:t>Beolvasás</a:t>
          </a:r>
          <a:r>
            <a:rPr lang="en-US" sz="2400" dirty="0"/>
            <a:t> </a:t>
          </a:r>
          <a:r>
            <a:rPr lang="en-US" sz="2400" dirty="0" err="1"/>
            <a:t>minden</a:t>
          </a:r>
          <a:r>
            <a:rPr lang="en-US" sz="2400" dirty="0"/>
            <a:t> </a:t>
          </a:r>
          <a:r>
            <a:rPr lang="en-US" sz="2400" dirty="0" err="1"/>
            <a:t>esetben</a:t>
          </a:r>
          <a:r>
            <a:rPr lang="en-US" sz="2400" dirty="0"/>
            <a:t> </a:t>
          </a:r>
          <a:r>
            <a:rPr lang="en-US" sz="2400" dirty="0" err="1"/>
            <a:t>lassabb</a:t>
          </a:r>
          <a:r>
            <a:rPr lang="en-US" sz="2400" dirty="0"/>
            <a:t> mind a </a:t>
          </a:r>
          <a:r>
            <a:rPr lang="en-US" sz="2400" dirty="0" err="1"/>
            <a:t>két</a:t>
          </a:r>
          <a:r>
            <a:rPr lang="en-US" sz="2400" dirty="0"/>
            <a:t> </a:t>
          </a:r>
          <a:r>
            <a:rPr lang="en-US" sz="2400" dirty="0" err="1"/>
            <a:t>másik</a:t>
          </a:r>
          <a:r>
            <a:rPr lang="en-US" sz="2400" dirty="0"/>
            <a:t> </a:t>
          </a:r>
          <a:r>
            <a:rPr lang="en-US" sz="2400" dirty="0" err="1"/>
            <a:t>eszköznél</a:t>
          </a:r>
          <a:endParaRPr lang="en-US" sz="2400" dirty="0"/>
        </a:p>
      </dgm:t>
    </dgm:pt>
    <dgm:pt modelId="{3A17ED02-B51F-432D-A68E-9BFDD49270EC}" type="parTrans" cxnId="{906EF375-2F0E-42AD-A0C2-40F40E196A19}">
      <dgm:prSet/>
      <dgm:spPr/>
      <dgm:t>
        <a:bodyPr/>
        <a:lstStyle/>
        <a:p>
          <a:pPr algn="just"/>
          <a:endParaRPr lang="hu-HU" sz="2400"/>
        </a:p>
      </dgm:t>
    </dgm:pt>
    <dgm:pt modelId="{A5EF6AF7-B2B0-4FCE-A85F-7F6D1F473A62}" type="sibTrans" cxnId="{906EF375-2F0E-42AD-A0C2-40F40E196A19}">
      <dgm:prSet/>
      <dgm:spPr/>
      <dgm:t>
        <a:bodyPr/>
        <a:lstStyle/>
        <a:p>
          <a:pPr algn="just"/>
          <a:endParaRPr lang="hu-HU" sz="2400"/>
        </a:p>
      </dgm:t>
    </dgm:pt>
    <dgm:pt modelId="{714E1E44-AE4D-447A-A199-0FD725DA4AA4}">
      <dgm:prSet custT="1"/>
      <dgm:spPr/>
      <dgm:t>
        <a:bodyPr anchor="ctr"/>
        <a:lstStyle/>
        <a:p>
          <a:pPr algn="just"/>
          <a:r>
            <a:rPr lang="en-US" sz="2400"/>
            <a:t>Sok lekérdezés lassítja a rendszert (LINQ)</a:t>
          </a:r>
          <a:endParaRPr lang="hu-HU" sz="2400" dirty="0"/>
        </a:p>
      </dgm:t>
    </dgm:pt>
    <dgm:pt modelId="{ED0B0D1F-229D-45D5-B377-B04E0C0DC99E}" type="parTrans" cxnId="{FBF5BA4C-8703-49C2-9774-0691F02B7409}">
      <dgm:prSet/>
      <dgm:spPr/>
      <dgm:t>
        <a:bodyPr/>
        <a:lstStyle/>
        <a:p>
          <a:pPr algn="just"/>
          <a:endParaRPr lang="hu-HU" sz="2400"/>
        </a:p>
      </dgm:t>
    </dgm:pt>
    <dgm:pt modelId="{817793A9-1D59-4764-B9F7-C97A516F1721}" type="sibTrans" cxnId="{FBF5BA4C-8703-49C2-9774-0691F02B7409}">
      <dgm:prSet/>
      <dgm:spPr/>
      <dgm:t>
        <a:bodyPr/>
        <a:lstStyle/>
        <a:p>
          <a:pPr algn="just"/>
          <a:endParaRPr lang="hu-HU" sz="2400"/>
        </a:p>
      </dgm:t>
    </dgm:pt>
    <dgm:pt modelId="{64FB84C1-4CA0-46A8-9EDE-DCCFD954D105}" type="pres">
      <dgm:prSet presAssocID="{5AD29136-70F2-4E26-AC4B-F108117A7F45}" presName="vert0" presStyleCnt="0">
        <dgm:presLayoutVars>
          <dgm:dir/>
          <dgm:animOne val="branch"/>
          <dgm:animLvl val="lvl"/>
        </dgm:presLayoutVars>
      </dgm:prSet>
      <dgm:spPr/>
    </dgm:pt>
    <dgm:pt modelId="{E312A998-FA04-4108-8C00-F575E1EE9FBE}" type="pres">
      <dgm:prSet presAssocID="{E5B29A56-0376-4CCE-8889-407D20A46EA6}" presName="thickLine" presStyleLbl="alignNode1" presStyleIdx="0" presStyleCnt="3"/>
      <dgm:spPr/>
    </dgm:pt>
    <dgm:pt modelId="{2FA46673-1817-4D87-83DD-138B1B6161E8}" type="pres">
      <dgm:prSet presAssocID="{E5B29A56-0376-4CCE-8889-407D20A46EA6}" presName="horz1" presStyleCnt="0"/>
      <dgm:spPr/>
    </dgm:pt>
    <dgm:pt modelId="{79FF8779-D8EA-493D-BDFC-2F7968CC6758}" type="pres">
      <dgm:prSet presAssocID="{E5B29A56-0376-4CCE-8889-407D20A46EA6}" presName="tx1" presStyleLbl="revTx" presStyleIdx="0" presStyleCnt="3"/>
      <dgm:spPr/>
    </dgm:pt>
    <dgm:pt modelId="{C046B54A-1E9A-4ED3-906F-11D5ADADB399}" type="pres">
      <dgm:prSet presAssocID="{E5B29A56-0376-4CCE-8889-407D20A46EA6}" presName="vert1" presStyleCnt="0"/>
      <dgm:spPr/>
    </dgm:pt>
    <dgm:pt modelId="{B60BFA67-BAD9-4186-8563-4E580D778B13}" type="pres">
      <dgm:prSet presAssocID="{BA85E6C5-BCCA-45F7-8CB8-F25209F0350A}" presName="thickLine" presStyleLbl="alignNode1" presStyleIdx="1" presStyleCnt="3"/>
      <dgm:spPr/>
    </dgm:pt>
    <dgm:pt modelId="{A04D082F-667E-41D2-8CFF-978EADBDC498}" type="pres">
      <dgm:prSet presAssocID="{BA85E6C5-BCCA-45F7-8CB8-F25209F0350A}" presName="horz1" presStyleCnt="0"/>
      <dgm:spPr/>
    </dgm:pt>
    <dgm:pt modelId="{262821EF-0938-437C-942E-FAAA2EAE23D8}" type="pres">
      <dgm:prSet presAssocID="{BA85E6C5-BCCA-45F7-8CB8-F25209F0350A}" presName="tx1" presStyleLbl="revTx" presStyleIdx="1" presStyleCnt="3"/>
      <dgm:spPr/>
    </dgm:pt>
    <dgm:pt modelId="{4203D42D-A710-4F5E-B482-518DB837CD0D}" type="pres">
      <dgm:prSet presAssocID="{BA85E6C5-BCCA-45F7-8CB8-F25209F0350A}" presName="vert1" presStyleCnt="0"/>
      <dgm:spPr/>
    </dgm:pt>
    <dgm:pt modelId="{F3D9ACDF-2748-473A-A05A-816E8EDB363B}" type="pres">
      <dgm:prSet presAssocID="{714E1E44-AE4D-447A-A199-0FD725DA4AA4}" presName="thickLine" presStyleLbl="alignNode1" presStyleIdx="2" presStyleCnt="3"/>
      <dgm:spPr/>
    </dgm:pt>
    <dgm:pt modelId="{83988F74-BF9F-412C-8ECB-584D892171AE}" type="pres">
      <dgm:prSet presAssocID="{714E1E44-AE4D-447A-A199-0FD725DA4AA4}" presName="horz1" presStyleCnt="0"/>
      <dgm:spPr/>
    </dgm:pt>
    <dgm:pt modelId="{5EB6F963-6CB3-4690-908C-7FFDC9C49028}" type="pres">
      <dgm:prSet presAssocID="{714E1E44-AE4D-447A-A199-0FD725DA4AA4}" presName="tx1" presStyleLbl="revTx" presStyleIdx="2" presStyleCnt="3"/>
      <dgm:spPr/>
    </dgm:pt>
    <dgm:pt modelId="{9BE381CB-907B-47AB-8B31-2F2DBB368F69}" type="pres">
      <dgm:prSet presAssocID="{714E1E44-AE4D-447A-A199-0FD725DA4AA4}" presName="vert1" presStyleCnt="0"/>
      <dgm:spPr/>
    </dgm:pt>
  </dgm:ptLst>
  <dgm:cxnLst>
    <dgm:cxn modelId="{5DB2C305-11BB-430C-8488-439ED36F6963}" type="presOf" srcId="{E5B29A56-0376-4CCE-8889-407D20A46EA6}" destId="{79FF8779-D8EA-493D-BDFC-2F7968CC6758}" srcOrd="0" destOrd="0" presId="urn:microsoft.com/office/officeart/2008/layout/LinedList"/>
    <dgm:cxn modelId="{B8A1A20C-C0EF-4F67-BB78-1F296165B796}" type="presOf" srcId="{5AD29136-70F2-4E26-AC4B-F108117A7F45}" destId="{64FB84C1-4CA0-46A8-9EDE-DCCFD954D105}" srcOrd="0" destOrd="0" presId="urn:microsoft.com/office/officeart/2008/layout/LinedList"/>
    <dgm:cxn modelId="{906EF375-2F0E-42AD-A0C2-40F40E196A19}" srcId="{5AD29136-70F2-4E26-AC4B-F108117A7F45}" destId="{BA85E6C5-BCCA-45F7-8CB8-F25209F0350A}" srcOrd="1" destOrd="0" parTransId="{3A17ED02-B51F-432D-A68E-9BFDD49270EC}" sibTransId="{A5EF6AF7-B2B0-4FCE-A85F-7F6D1F473A62}"/>
    <dgm:cxn modelId="{923954E8-A875-49E0-A1D1-9C7DB384DCE6}" type="presOf" srcId="{BA85E6C5-BCCA-45F7-8CB8-F25209F0350A}" destId="{262821EF-0938-437C-942E-FAAA2EAE23D8}" srcOrd="0" destOrd="0" presId="urn:microsoft.com/office/officeart/2008/layout/LinedList"/>
    <dgm:cxn modelId="{C5ACC972-F8C2-436F-8FFC-1230BC281D80}" type="presOf" srcId="{714E1E44-AE4D-447A-A199-0FD725DA4AA4}" destId="{5EB6F963-6CB3-4690-908C-7FFDC9C49028}" srcOrd="0" destOrd="0" presId="urn:microsoft.com/office/officeart/2008/layout/LinedList"/>
    <dgm:cxn modelId="{FBF5BA4C-8703-49C2-9774-0691F02B7409}" srcId="{5AD29136-70F2-4E26-AC4B-F108117A7F45}" destId="{714E1E44-AE4D-447A-A199-0FD725DA4AA4}" srcOrd="2" destOrd="0" parTransId="{ED0B0D1F-229D-45D5-B377-B04E0C0DC99E}" sibTransId="{817793A9-1D59-4764-B9F7-C97A516F1721}"/>
    <dgm:cxn modelId="{892DA55A-C697-4689-BF5D-93CD045D601F}" srcId="{5AD29136-70F2-4E26-AC4B-F108117A7F45}" destId="{E5B29A56-0376-4CCE-8889-407D20A46EA6}" srcOrd="0" destOrd="0" parTransId="{1FC070CB-05AB-46EB-930B-2DE6A76D114B}" sibTransId="{C0E07BF3-86C5-4235-B48E-B026A0423383}"/>
    <dgm:cxn modelId="{9B357918-9A02-4F06-9811-1F5C1BEB7FD1}" type="presParOf" srcId="{64FB84C1-4CA0-46A8-9EDE-DCCFD954D105}" destId="{E312A998-FA04-4108-8C00-F575E1EE9FBE}" srcOrd="0" destOrd="0" presId="urn:microsoft.com/office/officeart/2008/layout/LinedList"/>
    <dgm:cxn modelId="{CBD48735-191A-4D57-897D-B469D686B253}" type="presParOf" srcId="{64FB84C1-4CA0-46A8-9EDE-DCCFD954D105}" destId="{2FA46673-1817-4D87-83DD-138B1B6161E8}" srcOrd="1" destOrd="0" presId="urn:microsoft.com/office/officeart/2008/layout/LinedList"/>
    <dgm:cxn modelId="{F4B2315E-E494-4E35-B473-5CC91CDC3D8A}" type="presParOf" srcId="{2FA46673-1817-4D87-83DD-138B1B6161E8}" destId="{79FF8779-D8EA-493D-BDFC-2F7968CC6758}" srcOrd="0" destOrd="0" presId="urn:microsoft.com/office/officeart/2008/layout/LinedList"/>
    <dgm:cxn modelId="{AA256DAA-2086-44D3-852F-01C77D13F5BA}" type="presParOf" srcId="{2FA46673-1817-4D87-83DD-138B1B6161E8}" destId="{C046B54A-1E9A-4ED3-906F-11D5ADADB399}" srcOrd="1" destOrd="0" presId="urn:microsoft.com/office/officeart/2008/layout/LinedList"/>
    <dgm:cxn modelId="{16C3EEAA-F04C-4973-872D-660CF5410AB6}" type="presParOf" srcId="{64FB84C1-4CA0-46A8-9EDE-DCCFD954D105}" destId="{B60BFA67-BAD9-4186-8563-4E580D778B13}" srcOrd="2" destOrd="0" presId="urn:microsoft.com/office/officeart/2008/layout/LinedList"/>
    <dgm:cxn modelId="{F7EF7B6F-6919-4158-B6A4-691F32C7D58A}" type="presParOf" srcId="{64FB84C1-4CA0-46A8-9EDE-DCCFD954D105}" destId="{A04D082F-667E-41D2-8CFF-978EADBDC498}" srcOrd="3" destOrd="0" presId="urn:microsoft.com/office/officeart/2008/layout/LinedList"/>
    <dgm:cxn modelId="{37EE5546-38BF-4368-A6D9-9B3B01F8CC16}" type="presParOf" srcId="{A04D082F-667E-41D2-8CFF-978EADBDC498}" destId="{262821EF-0938-437C-942E-FAAA2EAE23D8}" srcOrd="0" destOrd="0" presId="urn:microsoft.com/office/officeart/2008/layout/LinedList"/>
    <dgm:cxn modelId="{BD99331A-0766-43E0-A69A-37A85A8CBEEE}" type="presParOf" srcId="{A04D082F-667E-41D2-8CFF-978EADBDC498}" destId="{4203D42D-A710-4F5E-B482-518DB837CD0D}" srcOrd="1" destOrd="0" presId="urn:microsoft.com/office/officeart/2008/layout/LinedList"/>
    <dgm:cxn modelId="{B34DC28A-4CB7-4709-B23E-1E3B53756E5E}" type="presParOf" srcId="{64FB84C1-4CA0-46A8-9EDE-DCCFD954D105}" destId="{F3D9ACDF-2748-473A-A05A-816E8EDB363B}" srcOrd="4" destOrd="0" presId="urn:microsoft.com/office/officeart/2008/layout/LinedList"/>
    <dgm:cxn modelId="{84F2B240-9C99-4353-A50C-19B454A42779}" type="presParOf" srcId="{64FB84C1-4CA0-46A8-9EDE-DCCFD954D105}" destId="{83988F74-BF9F-412C-8ECB-584D892171AE}" srcOrd="5" destOrd="0" presId="urn:microsoft.com/office/officeart/2008/layout/LinedList"/>
    <dgm:cxn modelId="{17FFE4B8-4487-4DF3-BD59-3BEBAC2B3331}" type="presParOf" srcId="{83988F74-BF9F-412C-8ECB-584D892171AE}" destId="{5EB6F963-6CB3-4690-908C-7FFDC9C49028}" srcOrd="0" destOrd="0" presId="urn:microsoft.com/office/officeart/2008/layout/LinedList"/>
    <dgm:cxn modelId="{A78372D2-3F59-456D-955D-354F2F7427F3}" type="presParOf" srcId="{83988F74-BF9F-412C-8ECB-584D892171AE}" destId="{9BE381CB-907B-47AB-8B31-2F2DBB368F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5C71FB-DC0A-4435-A4A3-30556961B7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AE76CF75-914E-4994-B798-02C3A13F60EC}">
      <dgm:prSet phldrT="[Szöveg]" custT="1"/>
      <dgm:spPr/>
      <dgm:t>
        <a:bodyPr anchor="ctr"/>
        <a:lstStyle/>
        <a:p>
          <a:pPr algn="just"/>
          <a:r>
            <a:rPr lang="en-US" sz="2400" dirty="0" err="1"/>
            <a:t>Nagyobb</a:t>
          </a:r>
          <a:r>
            <a:rPr lang="hu-HU" sz="2400" dirty="0"/>
            <a:t> méretű</a:t>
          </a:r>
          <a:r>
            <a:rPr lang="en-US" sz="2400" dirty="0"/>
            <a:t> </a:t>
          </a:r>
          <a:r>
            <a:rPr lang="en-US" sz="2400" dirty="0" err="1"/>
            <a:t>modellekre</a:t>
          </a:r>
          <a:r>
            <a:rPr lang="en-US" sz="2400" dirty="0"/>
            <a:t> </a:t>
          </a:r>
          <a:r>
            <a:rPr lang="en-US" sz="2400" dirty="0" err="1"/>
            <a:t>hatékonyabb</a:t>
          </a:r>
          <a:r>
            <a:rPr lang="en-US" sz="2400" dirty="0"/>
            <a:t> </a:t>
          </a:r>
          <a:r>
            <a:rPr lang="en-US" sz="2400" dirty="0" err="1"/>
            <a:t>lehet</a:t>
          </a:r>
          <a:endParaRPr lang="hu-HU" sz="2400" dirty="0"/>
        </a:p>
      </dgm:t>
    </dgm:pt>
    <dgm:pt modelId="{D4356C59-A75B-4A43-B1DC-888EBD46BB3B}" type="parTrans" cxnId="{5865BD7E-3FD5-427B-9960-B46B0561326F}">
      <dgm:prSet/>
      <dgm:spPr/>
      <dgm:t>
        <a:bodyPr/>
        <a:lstStyle/>
        <a:p>
          <a:pPr algn="just"/>
          <a:endParaRPr lang="hu-HU" sz="2100"/>
        </a:p>
      </dgm:t>
    </dgm:pt>
    <dgm:pt modelId="{8F94E783-6033-4556-B4A2-099BB52CD33E}" type="sibTrans" cxnId="{5865BD7E-3FD5-427B-9960-B46B0561326F}">
      <dgm:prSet/>
      <dgm:spPr/>
      <dgm:t>
        <a:bodyPr/>
        <a:lstStyle/>
        <a:p>
          <a:pPr algn="just"/>
          <a:endParaRPr lang="hu-HU" sz="2100"/>
        </a:p>
      </dgm:t>
    </dgm:pt>
    <dgm:pt modelId="{692C0C7E-BAB9-49DE-8485-F6F018308312}">
      <dgm:prSet custT="1"/>
      <dgm:spPr/>
      <dgm:t>
        <a:bodyPr anchor="ctr"/>
        <a:lstStyle/>
        <a:p>
          <a:pPr algn="just"/>
          <a:r>
            <a:rPr lang="en-US" sz="2400" dirty="0" err="1"/>
            <a:t>Kis</a:t>
          </a:r>
          <a:r>
            <a:rPr lang="en-US" sz="2400" dirty="0"/>
            <a:t> </a:t>
          </a:r>
          <a:r>
            <a:rPr lang="en-US" sz="2400" dirty="0" err="1"/>
            <a:t>módosítások</a:t>
          </a:r>
          <a:r>
            <a:rPr lang="en-US" sz="2400" dirty="0"/>
            <a:t> </a:t>
          </a:r>
          <a:r>
            <a:rPr lang="en-US" sz="2400" dirty="0" err="1"/>
            <a:t>gyorsan</a:t>
          </a:r>
          <a:r>
            <a:rPr lang="en-US" sz="2400" dirty="0"/>
            <a:t> </a:t>
          </a:r>
          <a:r>
            <a:rPr lang="en-US" sz="2400" dirty="0" err="1"/>
            <a:t>végbemennek</a:t>
          </a:r>
          <a:endParaRPr lang="en-US" sz="2400" dirty="0"/>
        </a:p>
      </dgm:t>
    </dgm:pt>
    <dgm:pt modelId="{C29B7E56-F459-4637-8D18-2CB23AD46206}" type="parTrans" cxnId="{D713C265-027E-4772-90E1-33DB4BF40F22}">
      <dgm:prSet/>
      <dgm:spPr/>
      <dgm:t>
        <a:bodyPr/>
        <a:lstStyle/>
        <a:p>
          <a:pPr algn="just"/>
          <a:endParaRPr lang="hu-HU" sz="2100"/>
        </a:p>
      </dgm:t>
    </dgm:pt>
    <dgm:pt modelId="{6EDFCA5F-268C-4DAA-A455-3464E71DA233}" type="sibTrans" cxnId="{D713C265-027E-4772-90E1-33DB4BF40F22}">
      <dgm:prSet/>
      <dgm:spPr/>
      <dgm:t>
        <a:bodyPr/>
        <a:lstStyle/>
        <a:p>
          <a:pPr algn="just"/>
          <a:endParaRPr lang="hu-HU" sz="2100"/>
        </a:p>
      </dgm:t>
    </dgm:pt>
    <dgm:pt modelId="{17B1F2AB-9CCE-4CE2-90B1-CC7E523DCAEE}">
      <dgm:prSet custT="1"/>
      <dgm:spPr/>
      <dgm:t>
        <a:bodyPr anchor="ctr"/>
        <a:lstStyle/>
        <a:p>
          <a:pPr algn="just"/>
          <a:r>
            <a:rPr lang="hu-HU" sz="2400" dirty="0"/>
            <a:t>Aki ezt elolvassa, </a:t>
          </a:r>
          <a:r>
            <a:rPr lang="hu-HU" sz="2400" dirty="0" err="1"/>
            <a:t>kacsintson</a:t>
          </a:r>
          <a:endParaRPr lang="en-US" sz="2400" dirty="0"/>
        </a:p>
      </dgm:t>
    </dgm:pt>
    <dgm:pt modelId="{119BD16E-0168-4182-88BC-056629811E7D}" type="parTrans" cxnId="{FA09D05B-F467-41C6-9BDD-97D6D8250477}">
      <dgm:prSet/>
      <dgm:spPr/>
      <dgm:t>
        <a:bodyPr/>
        <a:lstStyle/>
        <a:p>
          <a:endParaRPr lang="en-US"/>
        </a:p>
      </dgm:t>
    </dgm:pt>
    <dgm:pt modelId="{F49F617E-5C9D-41A1-B41C-8528836488D4}" type="sibTrans" cxnId="{FA09D05B-F467-41C6-9BDD-97D6D8250477}">
      <dgm:prSet/>
      <dgm:spPr/>
      <dgm:t>
        <a:bodyPr/>
        <a:lstStyle/>
        <a:p>
          <a:endParaRPr lang="en-US"/>
        </a:p>
      </dgm:t>
    </dgm:pt>
    <dgm:pt modelId="{FB0A922D-E824-4BF8-879D-C96C272A03BF}" type="pres">
      <dgm:prSet presAssocID="{0F5C71FB-DC0A-4435-A4A3-30556961B764}" presName="vert0" presStyleCnt="0">
        <dgm:presLayoutVars>
          <dgm:dir/>
          <dgm:animOne val="branch"/>
          <dgm:animLvl val="lvl"/>
        </dgm:presLayoutVars>
      </dgm:prSet>
      <dgm:spPr/>
    </dgm:pt>
    <dgm:pt modelId="{B476705F-8569-4118-8A86-6FBE58A52419}" type="pres">
      <dgm:prSet presAssocID="{AE76CF75-914E-4994-B798-02C3A13F60EC}" presName="thickLine" presStyleLbl="alignNode1" presStyleIdx="0" presStyleCnt="3"/>
      <dgm:spPr/>
    </dgm:pt>
    <dgm:pt modelId="{D245AF81-8817-4572-B62F-E865A8AF118F}" type="pres">
      <dgm:prSet presAssocID="{AE76CF75-914E-4994-B798-02C3A13F60EC}" presName="horz1" presStyleCnt="0"/>
      <dgm:spPr/>
    </dgm:pt>
    <dgm:pt modelId="{930FB5FB-3F96-436B-8773-93839EF461FB}" type="pres">
      <dgm:prSet presAssocID="{AE76CF75-914E-4994-B798-02C3A13F60EC}" presName="tx1" presStyleLbl="revTx" presStyleIdx="0" presStyleCnt="3"/>
      <dgm:spPr/>
    </dgm:pt>
    <dgm:pt modelId="{48528145-AF37-47DC-A22F-7CDD36F205D3}" type="pres">
      <dgm:prSet presAssocID="{AE76CF75-914E-4994-B798-02C3A13F60EC}" presName="vert1" presStyleCnt="0"/>
      <dgm:spPr/>
    </dgm:pt>
    <dgm:pt modelId="{4E786B78-44F7-410D-9251-9C2AFD22A55E}" type="pres">
      <dgm:prSet presAssocID="{692C0C7E-BAB9-49DE-8485-F6F018308312}" presName="thickLine" presStyleLbl="alignNode1" presStyleIdx="1" presStyleCnt="3"/>
      <dgm:spPr/>
    </dgm:pt>
    <dgm:pt modelId="{57B471E5-640E-4507-9399-6E0598E686D0}" type="pres">
      <dgm:prSet presAssocID="{692C0C7E-BAB9-49DE-8485-F6F018308312}" presName="horz1" presStyleCnt="0"/>
      <dgm:spPr/>
    </dgm:pt>
    <dgm:pt modelId="{29B805B5-6ABC-4104-8373-0D63EE815FAF}" type="pres">
      <dgm:prSet presAssocID="{692C0C7E-BAB9-49DE-8485-F6F018308312}" presName="tx1" presStyleLbl="revTx" presStyleIdx="1" presStyleCnt="3"/>
      <dgm:spPr/>
    </dgm:pt>
    <dgm:pt modelId="{5CA0B3D6-375B-4FB6-9C1C-3B04FEB2C5C2}" type="pres">
      <dgm:prSet presAssocID="{692C0C7E-BAB9-49DE-8485-F6F018308312}" presName="vert1" presStyleCnt="0"/>
      <dgm:spPr/>
    </dgm:pt>
    <dgm:pt modelId="{F9A111F5-6ED4-4136-BF36-88EA82353CE2}" type="pres">
      <dgm:prSet presAssocID="{17B1F2AB-9CCE-4CE2-90B1-CC7E523DCAEE}" presName="thickLine" presStyleLbl="alignNode1" presStyleIdx="2" presStyleCnt="3"/>
      <dgm:spPr/>
    </dgm:pt>
    <dgm:pt modelId="{E7641004-3C57-4C36-AD24-4B50FF58F9A1}" type="pres">
      <dgm:prSet presAssocID="{17B1F2AB-9CCE-4CE2-90B1-CC7E523DCAEE}" presName="horz1" presStyleCnt="0"/>
      <dgm:spPr/>
    </dgm:pt>
    <dgm:pt modelId="{C3BBC625-1140-4642-B954-48858C509C41}" type="pres">
      <dgm:prSet presAssocID="{17B1F2AB-9CCE-4CE2-90B1-CC7E523DCAEE}" presName="tx1" presStyleLbl="revTx" presStyleIdx="2" presStyleCnt="3"/>
      <dgm:spPr/>
    </dgm:pt>
    <dgm:pt modelId="{C72136CB-F103-4C0F-B616-85D3F9169E7D}" type="pres">
      <dgm:prSet presAssocID="{17B1F2AB-9CCE-4CE2-90B1-CC7E523DCAEE}" presName="vert1" presStyleCnt="0"/>
      <dgm:spPr/>
    </dgm:pt>
  </dgm:ptLst>
  <dgm:cxnLst>
    <dgm:cxn modelId="{A85989BB-F53F-4E4B-BE62-26125D65FC3B}" type="presOf" srcId="{17B1F2AB-9CCE-4CE2-90B1-CC7E523DCAEE}" destId="{C3BBC625-1140-4642-B954-48858C509C41}" srcOrd="0" destOrd="0" presId="urn:microsoft.com/office/officeart/2008/layout/LinedList"/>
    <dgm:cxn modelId="{FA09D05B-F467-41C6-9BDD-97D6D8250477}" srcId="{0F5C71FB-DC0A-4435-A4A3-30556961B764}" destId="{17B1F2AB-9CCE-4CE2-90B1-CC7E523DCAEE}" srcOrd="2" destOrd="0" parTransId="{119BD16E-0168-4182-88BC-056629811E7D}" sibTransId="{F49F617E-5C9D-41A1-B41C-8528836488D4}"/>
    <dgm:cxn modelId="{2BE72191-B68E-4FE1-A323-8EA71F689846}" type="presOf" srcId="{0F5C71FB-DC0A-4435-A4A3-30556961B764}" destId="{FB0A922D-E824-4BF8-879D-C96C272A03BF}" srcOrd="0" destOrd="0" presId="urn:microsoft.com/office/officeart/2008/layout/LinedList"/>
    <dgm:cxn modelId="{D713C265-027E-4772-90E1-33DB4BF40F22}" srcId="{0F5C71FB-DC0A-4435-A4A3-30556961B764}" destId="{692C0C7E-BAB9-49DE-8485-F6F018308312}" srcOrd="1" destOrd="0" parTransId="{C29B7E56-F459-4637-8D18-2CB23AD46206}" sibTransId="{6EDFCA5F-268C-4DAA-A455-3464E71DA233}"/>
    <dgm:cxn modelId="{4588AD14-A5FC-4903-83EA-B61E376903C5}" type="presOf" srcId="{AE76CF75-914E-4994-B798-02C3A13F60EC}" destId="{930FB5FB-3F96-436B-8773-93839EF461FB}" srcOrd="0" destOrd="0" presId="urn:microsoft.com/office/officeart/2008/layout/LinedList"/>
    <dgm:cxn modelId="{CF79FFEC-59EA-4099-BDFA-DDAECEC50F73}" type="presOf" srcId="{692C0C7E-BAB9-49DE-8485-F6F018308312}" destId="{29B805B5-6ABC-4104-8373-0D63EE815FAF}" srcOrd="0" destOrd="0" presId="urn:microsoft.com/office/officeart/2008/layout/LinedList"/>
    <dgm:cxn modelId="{5865BD7E-3FD5-427B-9960-B46B0561326F}" srcId="{0F5C71FB-DC0A-4435-A4A3-30556961B764}" destId="{AE76CF75-914E-4994-B798-02C3A13F60EC}" srcOrd="0" destOrd="0" parTransId="{D4356C59-A75B-4A43-B1DC-888EBD46BB3B}" sibTransId="{8F94E783-6033-4556-B4A2-099BB52CD33E}"/>
    <dgm:cxn modelId="{02CFF18D-5FE5-4692-9810-23D4796294CE}" type="presParOf" srcId="{FB0A922D-E824-4BF8-879D-C96C272A03BF}" destId="{B476705F-8569-4118-8A86-6FBE58A52419}" srcOrd="0" destOrd="0" presId="urn:microsoft.com/office/officeart/2008/layout/LinedList"/>
    <dgm:cxn modelId="{5A935CC6-F9E3-4D31-B9C2-F0008BACBA45}" type="presParOf" srcId="{FB0A922D-E824-4BF8-879D-C96C272A03BF}" destId="{D245AF81-8817-4572-B62F-E865A8AF118F}" srcOrd="1" destOrd="0" presId="urn:microsoft.com/office/officeart/2008/layout/LinedList"/>
    <dgm:cxn modelId="{42C26DA3-73C5-4E7E-97C8-46107E10B39C}" type="presParOf" srcId="{D245AF81-8817-4572-B62F-E865A8AF118F}" destId="{930FB5FB-3F96-436B-8773-93839EF461FB}" srcOrd="0" destOrd="0" presId="urn:microsoft.com/office/officeart/2008/layout/LinedList"/>
    <dgm:cxn modelId="{6D58F628-1665-43B2-A70A-077C14545771}" type="presParOf" srcId="{D245AF81-8817-4572-B62F-E865A8AF118F}" destId="{48528145-AF37-47DC-A22F-7CDD36F205D3}" srcOrd="1" destOrd="0" presId="urn:microsoft.com/office/officeart/2008/layout/LinedList"/>
    <dgm:cxn modelId="{86786683-72B2-4C48-B7D7-3DA098208304}" type="presParOf" srcId="{FB0A922D-E824-4BF8-879D-C96C272A03BF}" destId="{4E786B78-44F7-410D-9251-9C2AFD22A55E}" srcOrd="2" destOrd="0" presId="urn:microsoft.com/office/officeart/2008/layout/LinedList"/>
    <dgm:cxn modelId="{B52A83A2-B3B8-44FD-9589-D8B5BD72E49A}" type="presParOf" srcId="{FB0A922D-E824-4BF8-879D-C96C272A03BF}" destId="{57B471E5-640E-4507-9399-6E0598E686D0}" srcOrd="3" destOrd="0" presId="urn:microsoft.com/office/officeart/2008/layout/LinedList"/>
    <dgm:cxn modelId="{1E882085-A5FA-459B-8D00-4C8F738DB433}" type="presParOf" srcId="{57B471E5-640E-4507-9399-6E0598E686D0}" destId="{29B805B5-6ABC-4104-8373-0D63EE815FAF}" srcOrd="0" destOrd="0" presId="urn:microsoft.com/office/officeart/2008/layout/LinedList"/>
    <dgm:cxn modelId="{B8AFA68C-6829-4FFE-829F-73D2DA019310}" type="presParOf" srcId="{57B471E5-640E-4507-9399-6E0598E686D0}" destId="{5CA0B3D6-375B-4FB6-9C1C-3B04FEB2C5C2}" srcOrd="1" destOrd="0" presId="urn:microsoft.com/office/officeart/2008/layout/LinedList"/>
    <dgm:cxn modelId="{9243BE9D-C38E-4F02-8840-7DD2AB19E208}" type="presParOf" srcId="{FB0A922D-E824-4BF8-879D-C96C272A03BF}" destId="{F9A111F5-6ED4-4136-BF36-88EA82353CE2}" srcOrd="4" destOrd="0" presId="urn:microsoft.com/office/officeart/2008/layout/LinedList"/>
    <dgm:cxn modelId="{0E11F20F-B8F5-4CD5-974D-E4465D1C6586}" type="presParOf" srcId="{FB0A922D-E824-4BF8-879D-C96C272A03BF}" destId="{E7641004-3C57-4C36-AD24-4B50FF58F9A1}" srcOrd="5" destOrd="0" presId="urn:microsoft.com/office/officeart/2008/layout/LinedList"/>
    <dgm:cxn modelId="{203846E0-E5A0-4615-BB39-8B48322A9B92}" type="presParOf" srcId="{E7641004-3C57-4C36-AD24-4B50FF58F9A1}" destId="{C3BBC625-1140-4642-B954-48858C509C41}" srcOrd="0" destOrd="0" presId="urn:microsoft.com/office/officeart/2008/layout/LinedList"/>
    <dgm:cxn modelId="{E3211EE2-88F4-4207-B92A-FF95C7477558}" type="presParOf" srcId="{E7641004-3C57-4C36-AD24-4B50FF58F9A1}" destId="{C72136CB-F103-4C0F-B616-85D3F9169E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226285-C3B3-4C76-BC19-F182EAC8B627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AE575-BC97-41D9-A150-61B76F05DB3D}">
      <dgm:prSet/>
      <dgm:spPr/>
      <dgm:t>
        <a:bodyPr/>
        <a:lstStyle/>
        <a:p>
          <a:r>
            <a:rPr lang="en-US" dirty="0"/>
            <a:t>LIKQ</a:t>
          </a:r>
          <a:endParaRPr lang="hu-HU" dirty="0"/>
        </a:p>
      </dgm:t>
    </dgm:pt>
    <dgm:pt modelId="{729BCED2-4696-4ACB-AD86-EBEFA76AEE6C}" type="parTrans" cxnId="{32D2262A-B9C4-4EC2-B41D-6F41E86BC82A}">
      <dgm:prSet/>
      <dgm:spPr/>
      <dgm:t>
        <a:bodyPr/>
        <a:lstStyle/>
        <a:p>
          <a:endParaRPr lang="en-US"/>
        </a:p>
      </dgm:t>
    </dgm:pt>
    <dgm:pt modelId="{0477A8F3-E18C-4B09-9AD1-B8EDBC58A17A}" type="sibTrans" cxnId="{32D2262A-B9C4-4EC2-B41D-6F41E86BC82A}">
      <dgm:prSet/>
      <dgm:spPr/>
      <dgm:t>
        <a:bodyPr/>
        <a:lstStyle/>
        <a:p>
          <a:endParaRPr lang="en-US"/>
        </a:p>
      </dgm:t>
    </dgm:pt>
    <dgm:pt modelId="{0E209CAE-EEF8-4970-A6BC-E127A320BAD5}">
      <dgm:prSet/>
      <dgm:spPr/>
      <dgm:t>
        <a:bodyPr/>
        <a:lstStyle/>
        <a:p>
          <a:r>
            <a:rPr lang="en-US"/>
            <a:t>LINQ</a:t>
          </a:r>
          <a:endParaRPr lang="hu-HU"/>
        </a:p>
      </dgm:t>
    </dgm:pt>
    <dgm:pt modelId="{E3117D5F-EC0C-4BBA-A4ED-4B65B1A73E64}" type="parTrans" cxnId="{44B5DD0D-AB94-40A8-BF51-291FB936A1A4}">
      <dgm:prSet/>
      <dgm:spPr/>
      <dgm:t>
        <a:bodyPr/>
        <a:lstStyle/>
        <a:p>
          <a:endParaRPr lang="en-US"/>
        </a:p>
      </dgm:t>
    </dgm:pt>
    <dgm:pt modelId="{DE87CD9D-F2F8-46BE-9D56-7C68CA55AFCD}" type="sibTrans" cxnId="{44B5DD0D-AB94-40A8-BF51-291FB936A1A4}">
      <dgm:prSet/>
      <dgm:spPr/>
      <dgm:t>
        <a:bodyPr/>
        <a:lstStyle/>
        <a:p>
          <a:endParaRPr lang="en-US"/>
        </a:p>
      </dgm:t>
    </dgm:pt>
    <dgm:pt modelId="{1DEF6BDD-73A9-4474-AF5D-F83FA3710725}">
      <dgm:prSet/>
      <dgm:spPr/>
      <dgm:t>
        <a:bodyPr/>
        <a:lstStyle/>
        <a:p>
          <a:r>
            <a:rPr lang="en-US"/>
            <a:t>Language Integrated Knowledge-Query</a:t>
          </a:r>
          <a:endParaRPr lang="hu-HU"/>
        </a:p>
      </dgm:t>
    </dgm:pt>
    <dgm:pt modelId="{49DA8EB5-5BD6-427A-AB5A-FF58BAEB3DD0}" type="parTrans" cxnId="{F2BAFA8C-E3B4-478E-82D1-6A833783849F}">
      <dgm:prSet/>
      <dgm:spPr/>
      <dgm:t>
        <a:bodyPr/>
        <a:lstStyle/>
        <a:p>
          <a:endParaRPr lang="en-US"/>
        </a:p>
      </dgm:t>
    </dgm:pt>
    <dgm:pt modelId="{8C74D45A-497F-4925-97EC-38F7BD694A24}" type="sibTrans" cxnId="{F2BAFA8C-E3B4-478E-82D1-6A833783849F}">
      <dgm:prSet/>
      <dgm:spPr/>
      <dgm:t>
        <a:bodyPr/>
        <a:lstStyle/>
        <a:p>
          <a:endParaRPr lang="en-US"/>
        </a:p>
      </dgm:t>
    </dgm:pt>
    <dgm:pt modelId="{D8C3B9FD-1E60-41D0-B386-9E5D2DE5964C}">
      <dgm:prSet/>
      <dgm:spPr/>
      <dgm:t>
        <a:bodyPr/>
        <a:lstStyle/>
        <a:p>
          <a:r>
            <a:rPr lang="en-US" err="1"/>
            <a:t>Több</a:t>
          </a:r>
          <a:r>
            <a:rPr lang="en-US"/>
            <a:t> </a:t>
          </a:r>
          <a:r>
            <a:rPr lang="en-US" err="1"/>
            <a:t>különböző</a:t>
          </a:r>
          <a:r>
            <a:rPr lang="en-US"/>
            <a:t> </a:t>
          </a:r>
          <a:r>
            <a:rPr lang="en-US" err="1"/>
            <a:t>típusú</a:t>
          </a:r>
          <a:r>
            <a:rPr lang="en-US"/>
            <a:t> </a:t>
          </a:r>
          <a:r>
            <a:rPr lang="en-US" err="1"/>
            <a:t>elem</a:t>
          </a:r>
          <a:r>
            <a:rPr lang="en-US"/>
            <a:t> </a:t>
          </a:r>
          <a:r>
            <a:rPr lang="en-US" err="1"/>
            <a:t>lekérdezése</a:t>
          </a:r>
          <a:endParaRPr lang="hu-HU"/>
        </a:p>
      </dgm:t>
    </dgm:pt>
    <dgm:pt modelId="{E647FD15-E26C-4DC2-A876-012291D6871F}" type="parTrans" cxnId="{85BB0379-CAF6-4131-857F-1E5A3621DD3F}">
      <dgm:prSet/>
      <dgm:spPr/>
      <dgm:t>
        <a:bodyPr/>
        <a:lstStyle/>
        <a:p>
          <a:endParaRPr lang="en-US"/>
        </a:p>
      </dgm:t>
    </dgm:pt>
    <dgm:pt modelId="{8EFF2BD1-90C0-4C55-9C19-8699FF5F5559}" type="sibTrans" cxnId="{85BB0379-CAF6-4131-857F-1E5A3621DD3F}">
      <dgm:prSet/>
      <dgm:spPr/>
      <dgm:t>
        <a:bodyPr/>
        <a:lstStyle/>
        <a:p>
          <a:endParaRPr lang="en-US"/>
        </a:p>
      </dgm:t>
    </dgm:pt>
    <dgm:pt modelId="{B6DAE696-9BEA-46A2-8FD7-31FEB2DD2DFC}" type="pres">
      <dgm:prSet presAssocID="{2F226285-C3B3-4C76-BC19-F182EAC8B627}" presName="Name0" presStyleCnt="0">
        <dgm:presLayoutVars>
          <dgm:dir/>
          <dgm:animLvl val="lvl"/>
          <dgm:resizeHandles/>
        </dgm:presLayoutVars>
      </dgm:prSet>
      <dgm:spPr/>
    </dgm:pt>
    <dgm:pt modelId="{5BB599CA-E42C-4B28-B6E6-D5935FD31750}" type="pres">
      <dgm:prSet presAssocID="{530AE575-BC97-41D9-A150-61B76F05DB3D}" presName="linNode" presStyleCnt="0"/>
      <dgm:spPr/>
    </dgm:pt>
    <dgm:pt modelId="{202CD1F9-E787-4E84-9BFE-973CBE24145B}" type="pres">
      <dgm:prSet presAssocID="{530AE575-BC97-41D9-A150-61B76F05DB3D}" presName="parentShp" presStyleLbl="node1" presStyleIdx="0" presStyleCnt="2">
        <dgm:presLayoutVars>
          <dgm:bulletEnabled val="1"/>
        </dgm:presLayoutVars>
      </dgm:prSet>
      <dgm:spPr/>
    </dgm:pt>
    <dgm:pt modelId="{13D3AD72-5F7A-4167-9034-B7CD169E6C9B}" type="pres">
      <dgm:prSet presAssocID="{530AE575-BC97-41D9-A150-61B76F05DB3D}" presName="childShp" presStyleLbl="bgAccFollowNode1" presStyleIdx="0" presStyleCnt="2">
        <dgm:presLayoutVars>
          <dgm:bulletEnabled val="1"/>
        </dgm:presLayoutVars>
      </dgm:prSet>
      <dgm:spPr/>
    </dgm:pt>
    <dgm:pt modelId="{F64C2917-A7F3-4565-A603-BEA978711450}" type="pres">
      <dgm:prSet presAssocID="{0477A8F3-E18C-4B09-9AD1-B8EDBC58A17A}" presName="spacing" presStyleCnt="0"/>
      <dgm:spPr/>
    </dgm:pt>
    <dgm:pt modelId="{1F391CB9-78A1-421F-9168-AA06248DFA1F}" type="pres">
      <dgm:prSet presAssocID="{0E209CAE-EEF8-4970-A6BC-E127A320BAD5}" presName="linNode" presStyleCnt="0"/>
      <dgm:spPr/>
    </dgm:pt>
    <dgm:pt modelId="{30548B46-5722-46A1-A307-D02C56DC055D}" type="pres">
      <dgm:prSet presAssocID="{0E209CAE-EEF8-4970-A6BC-E127A320BAD5}" presName="parentShp" presStyleLbl="node1" presStyleIdx="1" presStyleCnt="2">
        <dgm:presLayoutVars>
          <dgm:bulletEnabled val="1"/>
        </dgm:presLayoutVars>
      </dgm:prSet>
      <dgm:spPr/>
    </dgm:pt>
    <dgm:pt modelId="{A6B5A266-CD12-4279-99E4-DAE309C6184A}" type="pres">
      <dgm:prSet presAssocID="{0E209CAE-EEF8-4970-A6BC-E127A320BAD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44B5DD0D-AB94-40A8-BF51-291FB936A1A4}" srcId="{2F226285-C3B3-4C76-BC19-F182EAC8B627}" destId="{0E209CAE-EEF8-4970-A6BC-E127A320BAD5}" srcOrd="1" destOrd="0" parTransId="{E3117D5F-EC0C-4BBA-A4ED-4B65B1A73E64}" sibTransId="{DE87CD9D-F2F8-46BE-9D56-7C68CA55AFCD}"/>
    <dgm:cxn modelId="{359C0FBA-798F-4F12-93AA-796AF13BB867}" type="presOf" srcId="{530AE575-BC97-41D9-A150-61B76F05DB3D}" destId="{202CD1F9-E787-4E84-9BFE-973CBE24145B}" srcOrd="0" destOrd="0" presId="urn:microsoft.com/office/officeart/2005/8/layout/vList6"/>
    <dgm:cxn modelId="{85BB0379-CAF6-4131-857F-1E5A3621DD3F}" srcId="{0E209CAE-EEF8-4970-A6BC-E127A320BAD5}" destId="{D8C3B9FD-1E60-41D0-B386-9E5D2DE5964C}" srcOrd="0" destOrd="0" parTransId="{E647FD15-E26C-4DC2-A876-012291D6871F}" sibTransId="{8EFF2BD1-90C0-4C55-9C19-8699FF5F5559}"/>
    <dgm:cxn modelId="{82587FB6-D171-41C5-950A-D135916B850A}" type="presOf" srcId="{1DEF6BDD-73A9-4474-AF5D-F83FA3710725}" destId="{13D3AD72-5F7A-4167-9034-B7CD169E6C9B}" srcOrd="0" destOrd="0" presId="urn:microsoft.com/office/officeart/2005/8/layout/vList6"/>
    <dgm:cxn modelId="{32D2262A-B9C4-4EC2-B41D-6F41E86BC82A}" srcId="{2F226285-C3B3-4C76-BC19-F182EAC8B627}" destId="{530AE575-BC97-41D9-A150-61B76F05DB3D}" srcOrd="0" destOrd="0" parTransId="{729BCED2-4696-4ACB-AD86-EBEFA76AEE6C}" sibTransId="{0477A8F3-E18C-4B09-9AD1-B8EDBC58A17A}"/>
    <dgm:cxn modelId="{3392DE4B-008E-45A4-9830-4FCE763E4105}" type="presOf" srcId="{0E209CAE-EEF8-4970-A6BC-E127A320BAD5}" destId="{30548B46-5722-46A1-A307-D02C56DC055D}" srcOrd="0" destOrd="0" presId="urn:microsoft.com/office/officeart/2005/8/layout/vList6"/>
    <dgm:cxn modelId="{04793469-5CFB-433F-92DD-6469A6DC7270}" type="presOf" srcId="{D8C3B9FD-1E60-41D0-B386-9E5D2DE5964C}" destId="{A6B5A266-CD12-4279-99E4-DAE309C6184A}" srcOrd="0" destOrd="0" presId="urn:microsoft.com/office/officeart/2005/8/layout/vList6"/>
    <dgm:cxn modelId="{AA07C1A1-4AFE-42BF-9851-8E93EB811E57}" type="presOf" srcId="{2F226285-C3B3-4C76-BC19-F182EAC8B627}" destId="{B6DAE696-9BEA-46A2-8FD7-31FEB2DD2DFC}" srcOrd="0" destOrd="0" presId="urn:microsoft.com/office/officeart/2005/8/layout/vList6"/>
    <dgm:cxn modelId="{F2BAFA8C-E3B4-478E-82D1-6A833783849F}" srcId="{530AE575-BC97-41D9-A150-61B76F05DB3D}" destId="{1DEF6BDD-73A9-4474-AF5D-F83FA3710725}" srcOrd="0" destOrd="0" parTransId="{49DA8EB5-5BD6-427A-AB5A-FF58BAEB3DD0}" sibTransId="{8C74D45A-497F-4925-97EC-38F7BD694A24}"/>
    <dgm:cxn modelId="{43D5BBC4-37EF-481A-95C6-AAAC4C218F4E}" type="presParOf" srcId="{B6DAE696-9BEA-46A2-8FD7-31FEB2DD2DFC}" destId="{5BB599CA-E42C-4B28-B6E6-D5935FD31750}" srcOrd="0" destOrd="0" presId="urn:microsoft.com/office/officeart/2005/8/layout/vList6"/>
    <dgm:cxn modelId="{DFEA8FE5-441E-4396-BC83-3407EB53A169}" type="presParOf" srcId="{5BB599CA-E42C-4B28-B6E6-D5935FD31750}" destId="{202CD1F9-E787-4E84-9BFE-973CBE24145B}" srcOrd="0" destOrd="0" presId="urn:microsoft.com/office/officeart/2005/8/layout/vList6"/>
    <dgm:cxn modelId="{818B6996-1BD5-4737-A3B6-601B2A056984}" type="presParOf" srcId="{5BB599CA-E42C-4B28-B6E6-D5935FD31750}" destId="{13D3AD72-5F7A-4167-9034-B7CD169E6C9B}" srcOrd="1" destOrd="0" presId="urn:microsoft.com/office/officeart/2005/8/layout/vList6"/>
    <dgm:cxn modelId="{582E19DF-F727-4597-BB6E-B897D6901C73}" type="presParOf" srcId="{B6DAE696-9BEA-46A2-8FD7-31FEB2DD2DFC}" destId="{F64C2917-A7F3-4565-A603-BEA978711450}" srcOrd="1" destOrd="0" presId="urn:microsoft.com/office/officeart/2005/8/layout/vList6"/>
    <dgm:cxn modelId="{72B83A6E-1630-46C4-A255-89CEFEE9DA73}" type="presParOf" srcId="{B6DAE696-9BEA-46A2-8FD7-31FEB2DD2DFC}" destId="{1F391CB9-78A1-421F-9168-AA06248DFA1F}" srcOrd="2" destOrd="0" presId="urn:microsoft.com/office/officeart/2005/8/layout/vList6"/>
    <dgm:cxn modelId="{6ADD8EEF-0188-451F-AEBE-78850B3C4F2A}" type="presParOf" srcId="{1F391CB9-78A1-421F-9168-AA06248DFA1F}" destId="{30548B46-5722-46A1-A307-D02C56DC055D}" srcOrd="0" destOrd="0" presId="urn:microsoft.com/office/officeart/2005/8/layout/vList6"/>
    <dgm:cxn modelId="{9890828C-327E-4202-9D14-B352CADE933B}" type="presParOf" srcId="{1F391CB9-78A1-421F-9168-AA06248DFA1F}" destId="{A6B5A266-CD12-4279-99E4-DAE309C618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0DED3A-6CEF-44AC-8B3E-6EAF600CD6C1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65FC5D3-980D-4891-9985-2AAE4BF7A601}">
      <dgm:prSet phldrT="[Szöveg]" custT="1"/>
      <dgm:spPr/>
      <dgm:t>
        <a:bodyPr/>
        <a:lstStyle/>
        <a:p>
          <a:pPr algn="l"/>
          <a:r>
            <a:rPr lang="hu-HU" sz="2800" i="1" dirty="0"/>
            <a:t>„Miért a futtatott program felőli időalapú mérést (</a:t>
          </a:r>
          <a:r>
            <a:rPr lang="hu-HU" sz="2800" i="1" dirty="0" err="1"/>
            <a:t>System.Diagnostic.StopWatch</a:t>
          </a:r>
          <a:r>
            <a:rPr lang="hu-HU" sz="2800" i="1" dirty="0"/>
            <a:t>) választott (mely függ a rendszer terhelésétől, háttértaszkoktól, </a:t>
          </a:r>
          <a:r>
            <a:rPr lang="hu-HU" sz="2800" i="1" dirty="0" err="1"/>
            <a:t>stb</a:t>
          </a:r>
          <a:r>
            <a:rPr lang="hu-HU" sz="2800" i="1" dirty="0"/>
            <a:t>) az operációs rendszer által szolgáltatott teljesítményindikátorok helyett (mint kernel/</a:t>
          </a:r>
          <a:r>
            <a:rPr lang="hu-HU" sz="2800" i="1" dirty="0" err="1"/>
            <a:t>user</a:t>
          </a:r>
          <a:r>
            <a:rPr lang="hu-HU" sz="2800" i="1" dirty="0"/>
            <a:t> módban eltöltött idő, elhasznált </a:t>
          </a:r>
          <a:r>
            <a:rPr lang="hu-HU" sz="2800" i="1" dirty="0" err="1"/>
            <a:t>cpu</a:t>
          </a:r>
          <a:r>
            <a:rPr lang="hu-HU" sz="2800" i="1" dirty="0"/>
            <a:t> órajelciklusok száma, </a:t>
          </a:r>
          <a:r>
            <a:rPr lang="hu-HU" sz="2800" i="1" dirty="0" err="1"/>
            <a:t>stb</a:t>
          </a:r>
          <a:r>
            <a:rPr lang="hu-HU" sz="2800" i="1" dirty="0"/>
            <a:t>)?”</a:t>
          </a:r>
        </a:p>
      </dgm:t>
    </dgm:pt>
    <dgm:pt modelId="{3142BCE1-1D92-4CCB-BDA0-41D047096736}" type="parTrans" cxnId="{1901DA9E-A664-4FB5-9063-19F672C15DE5}">
      <dgm:prSet/>
      <dgm:spPr/>
      <dgm:t>
        <a:bodyPr/>
        <a:lstStyle/>
        <a:p>
          <a:endParaRPr lang="hu-HU"/>
        </a:p>
      </dgm:t>
    </dgm:pt>
    <dgm:pt modelId="{D86C04F4-A1D1-4E2E-8CDE-C66FFDCE7FFA}" type="sibTrans" cxnId="{1901DA9E-A664-4FB5-9063-19F672C15DE5}">
      <dgm:prSet/>
      <dgm:spPr/>
      <dgm:t>
        <a:bodyPr/>
        <a:lstStyle/>
        <a:p>
          <a:endParaRPr lang="hu-HU"/>
        </a:p>
      </dgm:t>
    </dgm:pt>
    <dgm:pt modelId="{A7B4FE94-A9DD-4654-914A-C04B075901E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/>
            <a:t>.NET </a:t>
          </a:r>
          <a:r>
            <a:rPr lang="en-US" dirty="0" err="1"/>
            <a:t>keretrendszer</a:t>
          </a:r>
          <a:r>
            <a:rPr lang="en-US" dirty="0"/>
            <a:t> </a:t>
          </a:r>
          <a:r>
            <a:rPr lang="en-US" dirty="0" err="1"/>
            <a:t>egyetlen</a:t>
          </a:r>
          <a:r>
            <a:rPr lang="en-US" dirty="0"/>
            <a:t> </a:t>
          </a:r>
          <a:r>
            <a:rPr lang="en-US" dirty="0" err="1"/>
            <a:t>támogatott</a:t>
          </a:r>
          <a:r>
            <a:rPr lang="en-US" dirty="0"/>
            <a:t> </a:t>
          </a:r>
          <a:r>
            <a:rPr lang="en-US" dirty="0" err="1"/>
            <a:t>osztálya</a:t>
          </a:r>
          <a:endParaRPr lang="en-US" dirty="0"/>
        </a:p>
      </dgm:t>
    </dgm:pt>
    <dgm:pt modelId="{450C23D4-2357-49D7-BE5D-8472B2E0AB18}" type="parTrans" cxnId="{A208100C-B55A-472F-8400-62CD183B2290}">
      <dgm:prSet/>
      <dgm:spPr/>
      <dgm:t>
        <a:bodyPr/>
        <a:lstStyle/>
        <a:p>
          <a:endParaRPr lang="hu-HU"/>
        </a:p>
      </dgm:t>
    </dgm:pt>
    <dgm:pt modelId="{8552BBC2-9C05-4B7F-A797-653B707FF7AF}" type="sibTrans" cxnId="{A208100C-B55A-472F-8400-62CD183B2290}">
      <dgm:prSet/>
      <dgm:spPr/>
      <dgm:t>
        <a:bodyPr/>
        <a:lstStyle/>
        <a:p>
          <a:endParaRPr lang="hu-HU"/>
        </a:p>
      </dgm:t>
    </dgm:pt>
    <dgm:pt modelId="{83A3A57B-2265-4417-8E62-5A0ABCB661A8}">
      <dgm:prSet/>
      <dgm:spPr>
        <a:solidFill>
          <a:schemeClr val="bg2"/>
        </a:solidFill>
      </dgm:spPr>
      <dgm:t>
        <a:bodyPr/>
        <a:lstStyle/>
        <a:p>
          <a:pPr algn="ctr"/>
          <a:r>
            <a:rPr lang="en-US" dirty="0" err="1"/>
            <a:t>ms-nál</a:t>
          </a:r>
          <a:r>
            <a:rPr lang="en-US" dirty="0"/>
            <a:t> </a:t>
          </a:r>
          <a:r>
            <a:rPr lang="en-US" dirty="0" err="1"/>
            <a:t>nem</a:t>
          </a:r>
          <a:r>
            <a:rPr lang="en-US" dirty="0"/>
            <a:t> </a:t>
          </a:r>
          <a:r>
            <a:rPr lang="en-US" dirty="0" err="1"/>
            <a:t>kellett</a:t>
          </a:r>
          <a:r>
            <a:rPr lang="en-US" dirty="0"/>
            <a:t> </a:t>
          </a:r>
          <a:r>
            <a:rPr lang="en-US" dirty="0" err="1"/>
            <a:t>nagyobb</a:t>
          </a:r>
          <a:r>
            <a:rPr lang="en-US" dirty="0"/>
            <a:t> </a:t>
          </a:r>
          <a:r>
            <a:rPr lang="en-US" dirty="0" err="1"/>
            <a:t>pontosság</a:t>
          </a:r>
          <a:endParaRPr lang="en-US" dirty="0"/>
        </a:p>
      </dgm:t>
    </dgm:pt>
    <dgm:pt modelId="{E74668D0-6023-4E5F-8F67-8D7F87CEBB31}" type="parTrans" cxnId="{5C51DE34-FF96-42C7-B911-DCF1E37B4D8A}">
      <dgm:prSet/>
      <dgm:spPr/>
      <dgm:t>
        <a:bodyPr/>
        <a:lstStyle/>
        <a:p>
          <a:endParaRPr lang="hu-HU"/>
        </a:p>
      </dgm:t>
    </dgm:pt>
    <dgm:pt modelId="{A11A2CA6-FF85-418E-B610-1142D9863888}" type="sibTrans" cxnId="{5C51DE34-FF96-42C7-B911-DCF1E37B4D8A}">
      <dgm:prSet/>
      <dgm:spPr/>
      <dgm:t>
        <a:bodyPr/>
        <a:lstStyle/>
        <a:p>
          <a:endParaRPr lang="hu-HU"/>
        </a:p>
      </dgm:t>
    </dgm:pt>
    <dgm:pt modelId="{B2BBFAAF-53B3-49D3-92C1-CBC92EE6BEB2}">
      <dgm:prSet/>
      <dgm:spPr>
        <a:solidFill>
          <a:schemeClr val="bg2"/>
        </a:solidFill>
      </dgm:spPr>
      <dgm:t>
        <a:bodyPr/>
        <a:lstStyle/>
        <a:p>
          <a:pPr algn="l"/>
          <a:endParaRPr lang="en-US" dirty="0"/>
        </a:p>
      </dgm:t>
    </dgm:pt>
    <dgm:pt modelId="{115E5184-1C8D-454F-934E-FFCAEF7EC68A}" type="parTrans" cxnId="{EBB8BFDB-7B4C-4A2E-95B9-2556611122A4}">
      <dgm:prSet/>
      <dgm:spPr/>
      <dgm:t>
        <a:bodyPr/>
        <a:lstStyle/>
        <a:p>
          <a:endParaRPr lang="hu-HU"/>
        </a:p>
      </dgm:t>
    </dgm:pt>
    <dgm:pt modelId="{65D0AF48-E274-4DA7-A1F6-AE87893AA58E}" type="sibTrans" cxnId="{EBB8BFDB-7B4C-4A2E-95B9-2556611122A4}">
      <dgm:prSet/>
      <dgm:spPr/>
      <dgm:t>
        <a:bodyPr/>
        <a:lstStyle/>
        <a:p>
          <a:endParaRPr lang="hu-HU"/>
        </a:p>
      </dgm:t>
    </dgm:pt>
    <dgm:pt modelId="{0E7FF914-9B91-48F5-9AD6-F50825816C24}" type="pres">
      <dgm:prSet presAssocID="{030DED3A-6CEF-44AC-8B3E-6EAF600CD6C1}" presName="composite" presStyleCnt="0">
        <dgm:presLayoutVars>
          <dgm:chMax val="1"/>
          <dgm:dir/>
          <dgm:resizeHandles val="exact"/>
        </dgm:presLayoutVars>
      </dgm:prSet>
      <dgm:spPr/>
    </dgm:pt>
    <dgm:pt modelId="{7B305264-32A2-462B-91C6-7E602B8C401C}" type="pres">
      <dgm:prSet presAssocID="{565FC5D3-980D-4891-9985-2AAE4BF7A601}" presName="roof" presStyleLbl="dkBgShp" presStyleIdx="0" presStyleCnt="2" custScaleX="77518" custScaleY="238985" custLinFactNeighborX="-14458" custLinFactNeighborY="36457"/>
      <dgm:spPr/>
    </dgm:pt>
    <dgm:pt modelId="{CD4107D5-C838-4DE5-8508-FC08AF9E787C}" type="pres">
      <dgm:prSet presAssocID="{565FC5D3-980D-4891-9985-2AAE4BF7A601}" presName="pillars" presStyleCnt="0"/>
      <dgm:spPr/>
    </dgm:pt>
    <dgm:pt modelId="{5E7E67FF-437F-473A-929B-DE252323837C}" type="pres">
      <dgm:prSet presAssocID="{565FC5D3-980D-4891-9985-2AAE4BF7A601}" presName="pillar1" presStyleLbl="node1" presStyleIdx="0" presStyleCnt="2" custScaleY="32400" custLinFactNeighborX="140" custLinFactNeighborY="17123">
        <dgm:presLayoutVars>
          <dgm:bulletEnabled val="1"/>
        </dgm:presLayoutVars>
      </dgm:prSet>
      <dgm:spPr/>
    </dgm:pt>
    <dgm:pt modelId="{9F2DA0AD-636D-4540-ABA5-C3F1E90350AE}" type="pres">
      <dgm:prSet presAssocID="{83A3A57B-2265-4417-8E62-5A0ABCB661A8}" presName="pillarX" presStyleLbl="node1" presStyleIdx="1" presStyleCnt="2" custScaleY="32400" custLinFactNeighborX="-280" custLinFactNeighborY="17123">
        <dgm:presLayoutVars>
          <dgm:bulletEnabled val="1"/>
        </dgm:presLayoutVars>
      </dgm:prSet>
      <dgm:spPr/>
    </dgm:pt>
    <dgm:pt modelId="{614F154C-1DD3-4EB7-9E3E-B67531C21F02}" type="pres">
      <dgm:prSet presAssocID="{565FC5D3-980D-4891-9985-2AAE4BF7A601}" presName="base" presStyleLbl="dkBgShp" presStyleIdx="1" presStyleCnt="2" custLinFactY="-48876" custLinFactNeighborY="-100000"/>
      <dgm:spPr/>
    </dgm:pt>
  </dgm:ptLst>
  <dgm:cxnLst>
    <dgm:cxn modelId="{062B0B6F-D3C3-4EFF-AFFF-E9BBA82FE4DA}" type="presOf" srcId="{565FC5D3-980D-4891-9985-2AAE4BF7A601}" destId="{7B305264-32A2-462B-91C6-7E602B8C401C}" srcOrd="0" destOrd="0" presId="urn:microsoft.com/office/officeart/2005/8/layout/hList3"/>
    <dgm:cxn modelId="{A0EBDFA7-DFFB-4C2B-9CDD-CDE0E0C39686}" type="presOf" srcId="{83A3A57B-2265-4417-8E62-5A0ABCB661A8}" destId="{9F2DA0AD-636D-4540-ABA5-C3F1E90350AE}" srcOrd="0" destOrd="0" presId="urn:microsoft.com/office/officeart/2005/8/layout/hList3"/>
    <dgm:cxn modelId="{A208100C-B55A-472F-8400-62CD183B2290}" srcId="{565FC5D3-980D-4891-9985-2AAE4BF7A601}" destId="{A7B4FE94-A9DD-4654-914A-C04B075901E8}" srcOrd="0" destOrd="0" parTransId="{450C23D4-2357-49D7-BE5D-8472B2E0AB18}" sibTransId="{8552BBC2-9C05-4B7F-A797-653B707FF7AF}"/>
    <dgm:cxn modelId="{EBB8BFDB-7B4C-4A2E-95B9-2556611122A4}" srcId="{030DED3A-6CEF-44AC-8B3E-6EAF600CD6C1}" destId="{B2BBFAAF-53B3-49D3-92C1-CBC92EE6BEB2}" srcOrd="1" destOrd="0" parTransId="{115E5184-1C8D-454F-934E-FFCAEF7EC68A}" sibTransId="{65D0AF48-E274-4DA7-A1F6-AE87893AA58E}"/>
    <dgm:cxn modelId="{7E95661A-6A84-4F14-B35F-0D2770169669}" type="presOf" srcId="{030DED3A-6CEF-44AC-8B3E-6EAF600CD6C1}" destId="{0E7FF914-9B91-48F5-9AD6-F50825816C24}" srcOrd="0" destOrd="0" presId="urn:microsoft.com/office/officeart/2005/8/layout/hList3"/>
    <dgm:cxn modelId="{5C51DE34-FF96-42C7-B911-DCF1E37B4D8A}" srcId="{565FC5D3-980D-4891-9985-2AAE4BF7A601}" destId="{83A3A57B-2265-4417-8E62-5A0ABCB661A8}" srcOrd="1" destOrd="0" parTransId="{E74668D0-6023-4E5F-8F67-8D7F87CEBB31}" sibTransId="{A11A2CA6-FF85-418E-B610-1142D9863888}"/>
    <dgm:cxn modelId="{AF444F22-A4DD-450C-8B2D-79450617C6B3}" type="presOf" srcId="{A7B4FE94-A9DD-4654-914A-C04B075901E8}" destId="{5E7E67FF-437F-473A-929B-DE252323837C}" srcOrd="0" destOrd="0" presId="urn:microsoft.com/office/officeart/2005/8/layout/hList3"/>
    <dgm:cxn modelId="{1901DA9E-A664-4FB5-9063-19F672C15DE5}" srcId="{030DED3A-6CEF-44AC-8B3E-6EAF600CD6C1}" destId="{565FC5D3-980D-4891-9985-2AAE4BF7A601}" srcOrd="0" destOrd="0" parTransId="{3142BCE1-1D92-4CCB-BDA0-41D047096736}" sibTransId="{D86C04F4-A1D1-4E2E-8CDE-C66FFDCE7FFA}"/>
    <dgm:cxn modelId="{4179A292-1607-4970-9A11-FC464F7F735D}" type="presParOf" srcId="{0E7FF914-9B91-48F5-9AD6-F50825816C24}" destId="{7B305264-32A2-462B-91C6-7E602B8C401C}" srcOrd="0" destOrd="0" presId="urn:microsoft.com/office/officeart/2005/8/layout/hList3"/>
    <dgm:cxn modelId="{C5CF8C68-05DD-458B-9067-6D41E2A1F3DE}" type="presParOf" srcId="{0E7FF914-9B91-48F5-9AD6-F50825816C24}" destId="{CD4107D5-C838-4DE5-8508-FC08AF9E787C}" srcOrd="1" destOrd="0" presId="urn:microsoft.com/office/officeart/2005/8/layout/hList3"/>
    <dgm:cxn modelId="{28CBF4F8-9A80-4338-8D7A-60ED4DBE3F61}" type="presParOf" srcId="{CD4107D5-C838-4DE5-8508-FC08AF9E787C}" destId="{5E7E67FF-437F-473A-929B-DE252323837C}" srcOrd="0" destOrd="0" presId="urn:microsoft.com/office/officeart/2005/8/layout/hList3"/>
    <dgm:cxn modelId="{7251D256-1937-4F84-90B7-02223D09A334}" type="presParOf" srcId="{CD4107D5-C838-4DE5-8508-FC08AF9E787C}" destId="{9F2DA0AD-636D-4540-ABA5-C3F1E90350AE}" srcOrd="1" destOrd="0" presId="urn:microsoft.com/office/officeart/2005/8/layout/hList3"/>
    <dgm:cxn modelId="{DEF04C98-AED5-4B2F-82B7-0F09A0A339D0}" type="presParOf" srcId="{0E7FF914-9B91-48F5-9AD6-F50825816C24}" destId="{614F154C-1DD3-4EB7-9E3E-B67531C21F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9324C-DDFE-4FD7-8C7D-E7394F0314BF}">
      <dsp:nvSpPr>
        <dsp:cNvPr id="0" name=""/>
        <dsp:cNvSpPr/>
      </dsp:nvSpPr>
      <dsp:spPr>
        <a:xfrm>
          <a:off x="-6136795" y="-895841"/>
          <a:ext cx="7305146" cy="7305146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3177-94C4-4C3D-A1F7-EBEE9512DF2A}">
      <dsp:nvSpPr>
        <dsp:cNvPr id="0" name=""/>
        <dsp:cNvSpPr/>
      </dsp:nvSpPr>
      <dsp:spPr>
        <a:xfrm>
          <a:off x="510519" y="382161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Mérnöki fejlesztési folyamat szimulálása</a:t>
          </a:r>
          <a:endParaRPr lang="hu-HU" sz="2000" kern="1200"/>
        </a:p>
      </dsp:txBody>
      <dsp:txXfrm>
        <a:off x="510519" y="382161"/>
        <a:ext cx="3754634" cy="678634"/>
      </dsp:txXfrm>
    </dsp:sp>
    <dsp:sp modelId="{F7674139-31CA-4567-82FF-A9E47E334B02}">
      <dsp:nvSpPr>
        <dsp:cNvPr id="0" name=""/>
        <dsp:cNvSpPr/>
      </dsp:nvSpPr>
      <dsp:spPr>
        <a:xfrm>
          <a:off x="86372" y="29733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CA175-3FB6-43E7-9600-15670A300DE3}">
      <dsp:nvSpPr>
        <dsp:cNvPr id="0" name=""/>
        <dsp:cNvSpPr/>
      </dsp:nvSpPr>
      <dsp:spPr>
        <a:xfrm>
          <a:off x="996809" y="1399787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Vasúti elemekből álló modell</a:t>
          </a:r>
          <a:endParaRPr lang="hu-HU" sz="2000" kern="1200"/>
        </a:p>
      </dsp:txBody>
      <dsp:txXfrm>
        <a:off x="996809" y="1399787"/>
        <a:ext cx="3268344" cy="678634"/>
      </dsp:txXfrm>
    </dsp:sp>
    <dsp:sp modelId="{A77662CC-646E-42BA-B25B-F0CF4C0E61CF}">
      <dsp:nvSpPr>
        <dsp:cNvPr id="0" name=""/>
        <dsp:cNvSpPr/>
      </dsp:nvSpPr>
      <dsp:spPr>
        <a:xfrm>
          <a:off x="572662" y="1314958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3E44D-849B-455C-8F4A-DBAF33E522B2}">
      <dsp:nvSpPr>
        <dsp:cNvPr id="0" name=""/>
        <dsp:cNvSpPr/>
      </dsp:nvSpPr>
      <dsp:spPr>
        <a:xfrm>
          <a:off x="1146060" y="2417414"/>
          <a:ext cx="3119093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6 különböző kényszer vizsgálata</a:t>
          </a:r>
          <a:endParaRPr lang="hu-HU" sz="2000" kern="1200"/>
        </a:p>
      </dsp:txBody>
      <dsp:txXfrm>
        <a:off x="1146060" y="2417414"/>
        <a:ext cx="3119093" cy="678634"/>
      </dsp:txXfrm>
    </dsp:sp>
    <dsp:sp modelId="{EC965D45-67D8-43D8-9262-09545435BA73}">
      <dsp:nvSpPr>
        <dsp:cNvPr id="0" name=""/>
        <dsp:cNvSpPr/>
      </dsp:nvSpPr>
      <dsp:spPr>
        <a:xfrm>
          <a:off x="721914" y="2332584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148A-7669-466F-8030-6CEAA8E1559A}">
      <dsp:nvSpPr>
        <dsp:cNvPr id="0" name=""/>
        <dsp:cNvSpPr/>
      </dsp:nvSpPr>
      <dsp:spPr>
        <a:xfrm>
          <a:off x="996809" y="3435040"/>
          <a:ext cx="326834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10 eszközre már elkészült a tesztelés, de Linuxon</a:t>
          </a:r>
          <a:endParaRPr lang="hu-HU" sz="2000" kern="1200"/>
        </a:p>
      </dsp:txBody>
      <dsp:txXfrm>
        <a:off x="996809" y="3435040"/>
        <a:ext cx="3268344" cy="678634"/>
      </dsp:txXfrm>
    </dsp:sp>
    <dsp:sp modelId="{1451D436-75D8-4AD0-8EB1-776A65F44805}">
      <dsp:nvSpPr>
        <dsp:cNvPr id="0" name=""/>
        <dsp:cNvSpPr/>
      </dsp:nvSpPr>
      <dsp:spPr>
        <a:xfrm>
          <a:off x="572662" y="3350211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08124-61C2-49B7-8B6F-6EB262F1A4F2}">
      <dsp:nvSpPr>
        <dsp:cNvPr id="0" name=""/>
        <dsp:cNvSpPr/>
      </dsp:nvSpPr>
      <dsp:spPr>
        <a:xfrm>
          <a:off x="510519" y="4452667"/>
          <a:ext cx="3754634" cy="67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66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Különböző forgatókönyvek</a:t>
          </a:r>
          <a:endParaRPr lang="hu-HU" sz="2000" kern="1200"/>
        </a:p>
      </dsp:txBody>
      <dsp:txXfrm>
        <a:off x="510519" y="4452667"/>
        <a:ext cx="3754634" cy="678634"/>
      </dsp:txXfrm>
    </dsp:sp>
    <dsp:sp modelId="{99A84D3A-E16F-4C75-9412-D1E10812CF99}">
      <dsp:nvSpPr>
        <dsp:cNvPr id="0" name=""/>
        <dsp:cNvSpPr/>
      </dsp:nvSpPr>
      <dsp:spPr>
        <a:xfrm>
          <a:off x="86372" y="4367837"/>
          <a:ext cx="848293" cy="8482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23089" y="-34761"/>
          <a:ext cx="6114398" cy="241912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„Látva (és ön által is identifikálva) a </a:t>
          </a:r>
          <a:r>
            <a:rPr lang="hu-HU" sz="3200" i="1" kern="1200" dirty="0" err="1"/>
            <a:t>dotNetRDF</a:t>
          </a:r>
          <a:r>
            <a:rPr lang="hu-HU" sz="3200" i="1" kern="1200" dirty="0"/>
            <a:t> és a LINQ által okozott szűk keresztmetszetet próbálkozott-e más RDF olvasóval és más implementációval?”</a:t>
          </a:r>
        </a:p>
      </dsp:txBody>
      <dsp:txXfrm>
        <a:off x="23089" y="-34761"/>
        <a:ext cx="6114398" cy="2419121"/>
      </dsp:txXfrm>
    </dsp:sp>
    <dsp:sp modelId="{5E7E67FF-437F-473A-929B-DE252323837C}">
      <dsp:nvSpPr>
        <dsp:cNvPr id="0" name=""/>
        <dsp:cNvSpPr/>
      </dsp:nvSpPr>
      <dsp:spPr>
        <a:xfrm>
          <a:off x="0" y="2387288"/>
          <a:ext cx="8275898" cy="246909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Train Benchmark </a:t>
          </a:r>
          <a:r>
            <a:rPr lang="en-US" sz="3200" kern="1200" dirty="0" err="1"/>
            <a:t>mérnöki</a:t>
          </a:r>
          <a:r>
            <a:rPr lang="en-US" sz="3200" kern="1200" dirty="0"/>
            <a:t> </a:t>
          </a:r>
          <a:r>
            <a:rPr lang="en-US" sz="3200" kern="1200" dirty="0" err="1"/>
            <a:t>fejlesztést</a:t>
          </a:r>
          <a:r>
            <a:rPr lang="en-US" sz="3200" kern="1200" dirty="0"/>
            <a:t> </a:t>
          </a:r>
          <a:r>
            <a:rPr lang="en-US" sz="3200" kern="1200" dirty="0" err="1"/>
            <a:t>szimulál</a:t>
          </a:r>
          <a:r>
            <a:rPr lang="en-US" sz="3200" kern="1200" dirty="0"/>
            <a:t>,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tökéleteset</a:t>
          </a:r>
          <a:r>
            <a:rPr lang="en-US" sz="3200" kern="1200" dirty="0"/>
            <a:t>, </a:t>
          </a:r>
          <a:r>
            <a:rPr lang="en-US" sz="3200" kern="1200" dirty="0" err="1"/>
            <a:t>ezáltal</a:t>
          </a:r>
          <a:r>
            <a:rPr lang="en-US" sz="3200" kern="1200" dirty="0"/>
            <a:t> </a:t>
          </a:r>
          <a:r>
            <a:rPr lang="en-US" sz="3200" kern="1200" dirty="0" err="1"/>
            <a:t>nem</a:t>
          </a:r>
          <a:r>
            <a:rPr lang="en-US" sz="3200" kern="1200" dirty="0"/>
            <a:t> </a:t>
          </a:r>
          <a:r>
            <a:rPr lang="en-US" sz="3200" kern="1200" dirty="0" err="1"/>
            <a:t>próbálkoztam</a:t>
          </a:r>
          <a:r>
            <a:rPr lang="en-US" sz="3200" kern="1200" dirty="0"/>
            <a:t> </a:t>
          </a:r>
          <a:r>
            <a:rPr lang="en-US" sz="3200" kern="1200" dirty="0" err="1"/>
            <a:t>más</a:t>
          </a:r>
          <a:r>
            <a:rPr lang="en-US" sz="3200" kern="1200" dirty="0"/>
            <a:t> RDF </a:t>
          </a:r>
          <a:r>
            <a:rPr lang="en-US" sz="3200" kern="1200" dirty="0" err="1"/>
            <a:t>olvasóval</a:t>
          </a:r>
          <a:r>
            <a:rPr lang="hu-HU" sz="3200" kern="1200" dirty="0"/>
            <a:t>.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E</a:t>
          </a:r>
          <a:r>
            <a:rPr lang="en-US" sz="3200" kern="1200" dirty="0"/>
            <a:t>z </a:t>
          </a:r>
          <a:r>
            <a:rPr lang="en-US" sz="3200" kern="1200" dirty="0" err="1"/>
            <a:t>egy</a:t>
          </a:r>
          <a:r>
            <a:rPr lang="en-US" sz="3200" kern="1200" dirty="0"/>
            <a:t> </a:t>
          </a:r>
          <a:r>
            <a:rPr lang="en-US" sz="3200" kern="1200" dirty="0" err="1"/>
            <a:t>továbbfejlesztési</a:t>
          </a:r>
          <a:r>
            <a:rPr lang="en-US" sz="3200" kern="1200" dirty="0"/>
            <a:t> </a:t>
          </a:r>
          <a:r>
            <a:rPr lang="en-US" sz="3200" kern="1200" dirty="0" err="1"/>
            <a:t>lehetőség</a:t>
          </a:r>
          <a:r>
            <a:rPr lang="en-US" sz="3200" kern="1200" dirty="0"/>
            <a:t>.</a:t>
          </a:r>
        </a:p>
      </dsp:txBody>
      <dsp:txXfrm>
        <a:off x="0" y="2387288"/>
        <a:ext cx="8275898" cy="2469096"/>
      </dsp:txXfrm>
    </dsp:sp>
    <dsp:sp modelId="{614F154C-1DD3-4EB7-9E3E-B67531C21F02}">
      <dsp:nvSpPr>
        <dsp:cNvPr id="0" name=""/>
        <dsp:cNvSpPr/>
      </dsp:nvSpPr>
      <dsp:spPr>
        <a:xfrm>
          <a:off x="0" y="4850316"/>
          <a:ext cx="8275898" cy="34758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0"/>
          <a:ext cx="6794346" cy="156605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i="1" kern="1200" dirty="0"/>
            <a:t>„Egyéb teljesítmény mérőszámokat miért nem mért (</a:t>
          </a:r>
          <a:r>
            <a:rPr lang="hu-HU" sz="3200" i="1" kern="1200" dirty="0" err="1"/>
            <a:t>pl</a:t>
          </a:r>
          <a:r>
            <a:rPr lang="hu-HU" sz="3200" i="1" kern="1200" dirty="0"/>
            <a:t> memóriahasználat, „</a:t>
          </a:r>
          <a:r>
            <a:rPr lang="hu-HU" sz="3200" i="1" kern="1200" dirty="0" err="1"/>
            <a:t>heap</a:t>
          </a:r>
          <a:r>
            <a:rPr lang="hu-HU" sz="3200" i="1" kern="1200" dirty="0"/>
            <a:t> </a:t>
          </a:r>
          <a:r>
            <a:rPr lang="hu-HU" sz="3200" i="1" kern="1200" dirty="0" err="1"/>
            <a:t>thrashing</a:t>
          </a:r>
          <a:r>
            <a:rPr lang="hu-HU" sz="3200" i="1" kern="1200" dirty="0"/>
            <a:t>”)?”</a:t>
          </a:r>
        </a:p>
      </dsp:txBody>
      <dsp:txXfrm>
        <a:off x="0" y="0"/>
        <a:ext cx="6794346" cy="1566054"/>
      </dsp:txXfrm>
    </dsp:sp>
    <dsp:sp modelId="{5E7E67FF-437F-473A-929B-DE252323837C}">
      <dsp:nvSpPr>
        <dsp:cNvPr id="0" name=""/>
        <dsp:cNvSpPr/>
      </dsp:nvSpPr>
      <dsp:spPr>
        <a:xfrm>
          <a:off x="0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 Garbage Collector m</a:t>
          </a:r>
          <a:r>
            <a:rPr lang="hu-HU" sz="3100" kern="1200" dirty="0"/>
            <a:t>ű</a:t>
          </a:r>
          <a:r>
            <a:rPr lang="en-US" sz="3100" kern="1200" dirty="0" err="1"/>
            <a:t>ködéséből</a:t>
          </a:r>
          <a:r>
            <a:rPr lang="en-US" sz="3100" kern="1200" dirty="0"/>
            <a:t> </a:t>
          </a:r>
          <a:r>
            <a:rPr lang="en-US" sz="3100" kern="1200" dirty="0" err="1"/>
            <a:t>kifolyólag</a:t>
          </a:r>
          <a:r>
            <a:rPr lang="en-US" sz="3100" kern="1200" dirty="0"/>
            <a:t> a </a:t>
          </a:r>
          <a:r>
            <a:rPr lang="en-US" sz="3100" kern="1200" dirty="0" err="1"/>
            <a:t>memóriahasználat</a:t>
          </a:r>
          <a:r>
            <a:rPr lang="en-US" sz="3100" kern="1200" dirty="0"/>
            <a:t> </a:t>
          </a:r>
          <a:r>
            <a:rPr lang="en-US" sz="3100" kern="1200" dirty="0" err="1"/>
            <a:t>méréséhez</a:t>
          </a:r>
          <a:r>
            <a:rPr lang="en-US" sz="3100" kern="1200" dirty="0"/>
            <a:t> a </a:t>
          </a:r>
          <a:r>
            <a:rPr lang="en-US" sz="3100" kern="1200" dirty="0" err="1"/>
            <a:t>memória</a:t>
          </a:r>
          <a:r>
            <a:rPr lang="en-US" sz="3100" kern="1200" dirty="0"/>
            <a:t> </a:t>
          </a:r>
          <a:r>
            <a:rPr lang="en-US" sz="3100" kern="1200" dirty="0" err="1"/>
            <a:t>tényleges</a:t>
          </a:r>
          <a:r>
            <a:rPr lang="en-US" sz="3100" kern="1200" dirty="0"/>
            <a:t> </a:t>
          </a:r>
          <a:r>
            <a:rPr lang="en-US" sz="3100" kern="1200" dirty="0" err="1"/>
            <a:t>méretére</a:t>
          </a:r>
          <a:r>
            <a:rPr lang="en-US" sz="3100" kern="1200" dirty="0"/>
            <a:t> </a:t>
          </a:r>
          <a:r>
            <a:rPr lang="en-US" sz="3100" kern="1200" dirty="0" err="1"/>
            <a:t>kellett</a:t>
          </a:r>
          <a:r>
            <a:rPr lang="en-US" sz="3100" kern="1200" dirty="0"/>
            <a:t> </a:t>
          </a:r>
          <a:r>
            <a:rPr lang="en-US" sz="3100" kern="1200" dirty="0" err="1"/>
            <a:t>volna</a:t>
          </a:r>
          <a:r>
            <a:rPr lang="en-US" sz="3100" kern="1200" dirty="0"/>
            <a:t> </a:t>
          </a:r>
          <a:r>
            <a:rPr lang="en-US" sz="3100" kern="1200" dirty="0" err="1"/>
            <a:t>korlátot</a:t>
          </a:r>
          <a:r>
            <a:rPr lang="en-US" sz="3100" kern="1200" dirty="0"/>
            <a:t> </a:t>
          </a:r>
          <a:r>
            <a:rPr lang="en-US" sz="3100" kern="1200" dirty="0" err="1"/>
            <a:t>állítani</a:t>
          </a:r>
          <a:r>
            <a:rPr lang="en-US" sz="3100" kern="1200" dirty="0"/>
            <a:t>. </a:t>
          </a:r>
        </a:p>
      </dsp:txBody>
      <dsp:txXfrm>
        <a:off x="0" y="1566054"/>
        <a:ext cx="4137949" cy="3288714"/>
      </dsp:txXfrm>
    </dsp:sp>
    <dsp:sp modelId="{9F2DA0AD-636D-4540-ABA5-C3F1E90350AE}">
      <dsp:nvSpPr>
        <dsp:cNvPr id="0" name=""/>
        <dsp:cNvSpPr/>
      </dsp:nvSpPr>
      <dsp:spPr>
        <a:xfrm>
          <a:off x="4137949" y="1566054"/>
          <a:ext cx="4137949" cy="328871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Erre</a:t>
          </a:r>
          <a:r>
            <a:rPr lang="en-US" sz="3100" kern="1200" dirty="0"/>
            <a:t> </a:t>
          </a:r>
          <a:r>
            <a:rPr lang="en-US" sz="3100" kern="1200" dirty="0" err="1"/>
            <a:t>két</a:t>
          </a:r>
          <a:r>
            <a:rPr lang="en-US" sz="3100" kern="1200" dirty="0"/>
            <a:t> </a:t>
          </a:r>
          <a:r>
            <a:rPr lang="en-US" sz="3100" kern="1200" dirty="0" err="1"/>
            <a:t>lehetőség</a:t>
          </a:r>
          <a:r>
            <a:rPr lang="en-US" sz="3100" kern="1200" dirty="0"/>
            <a:t> </a:t>
          </a:r>
          <a:r>
            <a:rPr lang="en-US" sz="3100" kern="1200" dirty="0" err="1"/>
            <a:t>kínálkozott</a:t>
          </a:r>
          <a:r>
            <a:rPr lang="en-US" sz="3100" kern="1200" dirty="0"/>
            <a:t>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Új</a:t>
          </a:r>
          <a:r>
            <a:rPr lang="en-US" sz="2400" kern="1200" dirty="0"/>
            <a:t> </a:t>
          </a:r>
          <a:r>
            <a:rPr lang="en-US" sz="2400" kern="1200" dirty="0" err="1"/>
            <a:t>hardverek</a:t>
          </a:r>
          <a:r>
            <a:rPr lang="en-US" sz="2400" kern="1200" dirty="0"/>
            <a:t> </a:t>
          </a:r>
          <a:r>
            <a:rPr lang="en-US" sz="2400" kern="1200" dirty="0" err="1"/>
            <a:t>beszerzése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en-US" sz="2400" kern="1200" dirty="0"/>
            <a:t> </a:t>
          </a:r>
          <a:r>
            <a:rPr lang="en-US" sz="2400" kern="1200" dirty="0" err="1"/>
            <a:t>költséges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Virtuális</a:t>
          </a:r>
          <a:r>
            <a:rPr lang="en-US" sz="2400" kern="1200" dirty="0"/>
            <a:t> </a:t>
          </a:r>
          <a:r>
            <a:rPr lang="en-US" sz="2400" kern="1200" dirty="0" err="1"/>
            <a:t>környezet</a:t>
          </a:r>
          <a:r>
            <a:rPr lang="en-US" sz="2400" kern="1200" dirty="0"/>
            <a:t> </a:t>
          </a:r>
          <a:br>
            <a:rPr lang="hu-HU" sz="2400" kern="1200" dirty="0"/>
          </a:br>
          <a:r>
            <a:rPr lang="hu-HU" sz="2400" kern="1200" dirty="0">
              <a:sym typeface="Wingdings" panose="05000000000000000000" pitchFamily="2" charset="2"/>
            </a:rPr>
            <a:t> </a:t>
          </a:r>
          <a:r>
            <a:rPr lang="en-US" sz="2400" kern="1200" dirty="0" err="1"/>
            <a:t>lassú</a:t>
          </a:r>
          <a:r>
            <a:rPr lang="en-US" sz="2400" kern="1200" dirty="0"/>
            <a:t> </a:t>
          </a:r>
          <a:r>
            <a:rPr lang="en-US" sz="2400" kern="1200" dirty="0" err="1"/>
            <a:t>futási</a:t>
          </a:r>
          <a:r>
            <a:rPr lang="en-US" sz="2400" kern="1200" dirty="0"/>
            <a:t> </a:t>
          </a:r>
          <a:r>
            <a:rPr lang="en-US" sz="2400" kern="1200" dirty="0" err="1"/>
            <a:t>idő</a:t>
          </a:r>
          <a:r>
            <a:rPr lang="en-US" sz="2400" kern="1200" dirty="0"/>
            <a:t> (</a:t>
          </a:r>
          <a:r>
            <a:rPr lang="en-US" sz="2400" kern="1200" dirty="0" err="1"/>
            <a:t>hetek</a:t>
          </a:r>
          <a:r>
            <a:rPr lang="en-US" sz="2400" kern="1200" dirty="0"/>
            <a:t>)</a:t>
          </a:r>
        </a:p>
      </dsp:txBody>
      <dsp:txXfrm>
        <a:off x="4137949" y="1566054"/>
        <a:ext cx="4137949" cy="3288714"/>
      </dsp:txXfrm>
    </dsp:sp>
    <dsp:sp modelId="{614F154C-1DD3-4EB7-9E3E-B67531C21F02}">
      <dsp:nvSpPr>
        <dsp:cNvPr id="0" name=""/>
        <dsp:cNvSpPr/>
      </dsp:nvSpPr>
      <dsp:spPr>
        <a:xfrm>
          <a:off x="0" y="4854769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4992F-BD1B-42E6-B8D2-023852EAD693}">
      <dsp:nvSpPr>
        <dsp:cNvPr id="0" name=""/>
        <dsp:cNvSpPr/>
      </dsp:nvSpPr>
      <dsp:spPr>
        <a:xfrm rot="10800000">
          <a:off x="1765945" y="1705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>
              <a:solidFill>
                <a:schemeClr val="tx1"/>
              </a:solidFill>
            </a:rPr>
            <a:t>Egy számítógép a szerver és a kliens is</a:t>
          </a:r>
        </a:p>
      </dsp:txBody>
      <dsp:txXfrm rot="10800000">
        <a:off x="2048134" y="1705"/>
        <a:ext cx="5608547" cy="1128756"/>
      </dsp:txXfrm>
    </dsp:sp>
    <dsp:sp modelId="{F9CBE9E4-5FA8-44D3-A89C-FF61D856A345}">
      <dsp:nvSpPr>
        <dsp:cNvPr id="0" name=""/>
        <dsp:cNvSpPr/>
      </dsp:nvSpPr>
      <dsp:spPr>
        <a:xfrm>
          <a:off x="1201567" y="1705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565F3-9A7D-49FA-98C3-66325EAE31E9}">
      <dsp:nvSpPr>
        <dsp:cNvPr id="0" name=""/>
        <dsp:cNvSpPr/>
      </dsp:nvSpPr>
      <dsp:spPr>
        <a:xfrm rot="10800000">
          <a:off x="1765945" y="1467403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Egy solution, két project</a:t>
          </a:r>
          <a:endParaRPr lang="hu-HU" sz="22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TSL nyelv az adattípusok leírására</a:t>
          </a:r>
          <a:endParaRPr lang="hu-HU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C# az adateléréshez és manipulációhoz</a:t>
          </a:r>
          <a:endParaRPr lang="hu-HU" sz="1700" kern="1200">
            <a:solidFill>
              <a:schemeClr val="tx1"/>
            </a:solidFill>
          </a:endParaRPr>
        </a:p>
      </dsp:txBody>
      <dsp:txXfrm rot="10800000">
        <a:off x="2048134" y="1467403"/>
        <a:ext cx="5608547" cy="1128756"/>
      </dsp:txXfrm>
    </dsp:sp>
    <dsp:sp modelId="{2B8890DD-13CC-45CC-A66A-AD3178220233}">
      <dsp:nvSpPr>
        <dsp:cNvPr id="0" name=""/>
        <dsp:cNvSpPr/>
      </dsp:nvSpPr>
      <dsp:spPr>
        <a:xfrm>
          <a:off x="1201567" y="1467403"/>
          <a:ext cx="1128756" cy="112875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648AE-58B5-4360-BBFA-E4C1937A8744}">
      <dsp:nvSpPr>
        <dsp:cNvPr id="0" name=""/>
        <dsp:cNvSpPr/>
      </dsp:nvSpPr>
      <dsp:spPr>
        <a:xfrm rot="10800000">
          <a:off x="1765945" y="2933102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Accessorok</a:t>
          </a:r>
          <a:endParaRPr lang="hu-HU" sz="22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Automatikus</a:t>
          </a:r>
          <a:endParaRPr lang="hu-HU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700" kern="1200">
              <a:solidFill>
                <a:schemeClr val="tx1"/>
              </a:solidFill>
            </a:rPr>
            <a:t>Objektum-orientált</a:t>
          </a:r>
          <a:endParaRPr lang="hu-HU" sz="1700" kern="1200">
            <a:solidFill>
              <a:schemeClr val="tx1"/>
            </a:solidFill>
          </a:endParaRPr>
        </a:p>
      </dsp:txBody>
      <dsp:txXfrm rot="10800000">
        <a:off x="2048134" y="2933102"/>
        <a:ext cx="5608547" cy="1128756"/>
      </dsp:txXfrm>
    </dsp:sp>
    <dsp:sp modelId="{146D071A-6051-4F6F-B9AC-6F98CA96B4D4}">
      <dsp:nvSpPr>
        <dsp:cNvPr id="0" name=""/>
        <dsp:cNvSpPr/>
      </dsp:nvSpPr>
      <dsp:spPr>
        <a:xfrm>
          <a:off x="1201567" y="2933102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2CB89-D9F2-4618-B968-2DD99C77C2D7}">
      <dsp:nvSpPr>
        <dsp:cNvPr id="0" name=""/>
        <dsp:cNvSpPr/>
      </dsp:nvSpPr>
      <dsp:spPr>
        <a:xfrm rot="10800000">
          <a:off x="1765945" y="4398801"/>
          <a:ext cx="5890736" cy="1128756"/>
        </a:xfrm>
        <a:prstGeom prst="homePlate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750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>
              <a:solidFill>
                <a:schemeClr val="tx1"/>
              </a:solidFill>
            </a:rPr>
            <a:t>LINQ támogatott, de vannak nehézségek</a:t>
          </a:r>
          <a:endParaRPr lang="hu-HU" sz="2200" kern="1200">
            <a:solidFill>
              <a:schemeClr val="tx1"/>
            </a:solidFill>
          </a:endParaRPr>
        </a:p>
      </dsp:txBody>
      <dsp:txXfrm rot="10800000">
        <a:off x="2048134" y="4398801"/>
        <a:ext cx="5608547" cy="1128756"/>
      </dsp:txXfrm>
    </dsp:sp>
    <dsp:sp modelId="{0242F27F-244B-4790-B676-69E61E98B221}">
      <dsp:nvSpPr>
        <dsp:cNvPr id="0" name=""/>
        <dsp:cNvSpPr/>
      </dsp:nvSpPr>
      <dsp:spPr>
        <a:xfrm>
          <a:off x="1201567" y="4398801"/>
          <a:ext cx="1128756" cy="1128756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41F2F-BCC2-4F1C-B8B3-251614182EB0}">
      <dsp:nvSpPr>
        <dsp:cNvPr id="0" name=""/>
        <dsp:cNvSpPr/>
      </dsp:nvSpPr>
      <dsp:spPr>
        <a:xfrm>
          <a:off x="0" y="564923"/>
          <a:ext cx="549797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Két eszközteszt futtatása Windows környezetben</a:t>
          </a:r>
          <a:endParaRPr lang="hu-HU" sz="2200" kern="1200"/>
        </a:p>
      </dsp:txBody>
      <dsp:txXfrm>
        <a:off x="42722" y="607645"/>
        <a:ext cx="5412532" cy="789716"/>
      </dsp:txXfrm>
    </dsp:sp>
    <dsp:sp modelId="{5E1833FC-A62F-4187-8D26-94AF08FAD20F}">
      <dsp:nvSpPr>
        <dsp:cNvPr id="0" name=""/>
        <dsp:cNvSpPr/>
      </dsp:nvSpPr>
      <dsp:spPr>
        <a:xfrm>
          <a:off x="0" y="1440083"/>
          <a:ext cx="549797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RDF4J &amp; Jena</a:t>
          </a:r>
          <a:endParaRPr lang="hu-HU" sz="1700" kern="1200"/>
        </a:p>
      </dsp:txBody>
      <dsp:txXfrm>
        <a:off x="0" y="1440083"/>
        <a:ext cx="5497976" cy="364320"/>
      </dsp:txXfrm>
    </dsp:sp>
    <dsp:sp modelId="{8A623824-C8FE-4ACD-B6FB-82D6A5EDD42D}">
      <dsp:nvSpPr>
        <dsp:cNvPr id="0" name=""/>
        <dsp:cNvSpPr/>
      </dsp:nvSpPr>
      <dsp:spPr>
        <a:xfrm>
          <a:off x="0" y="1804403"/>
          <a:ext cx="549797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Train Benchmark forgatókönyvek implementálása a Graph Engine használatával</a:t>
          </a:r>
          <a:endParaRPr lang="hu-HU" sz="2200" kern="1200"/>
        </a:p>
      </dsp:txBody>
      <dsp:txXfrm>
        <a:off x="42722" y="1847125"/>
        <a:ext cx="5412532" cy="789716"/>
      </dsp:txXfrm>
    </dsp:sp>
    <dsp:sp modelId="{5F557CF5-D381-4A86-A1C7-75CD8320D8FC}">
      <dsp:nvSpPr>
        <dsp:cNvPr id="0" name=""/>
        <dsp:cNvSpPr/>
      </dsp:nvSpPr>
      <dsp:spPr>
        <a:xfrm>
          <a:off x="0" y="2742923"/>
          <a:ext cx="549797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6-ból 2 kényszer</a:t>
          </a:r>
          <a:endParaRPr lang="hu-HU" sz="2200" kern="1200"/>
        </a:p>
      </dsp:txBody>
      <dsp:txXfrm>
        <a:off x="42722" y="2785645"/>
        <a:ext cx="5412532" cy="789716"/>
      </dsp:txXfrm>
    </dsp:sp>
    <dsp:sp modelId="{846673BC-00C8-41D0-BFCA-A2A11E6C4EDE}">
      <dsp:nvSpPr>
        <dsp:cNvPr id="0" name=""/>
        <dsp:cNvSpPr/>
      </dsp:nvSpPr>
      <dsp:spPr>
        <a:xfrm>
          <a:off x="0" y="3681444"/>
          <a:ext cx="5497976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/>
            <a:t>Különböző méretű modelleken</a:t>
          </a:r>
          <a:endParaRPr lang="hu-HU" sz="2200" kern="1200"/>
        </a:p>
      </dsp:txBody>
      <dsp:txXfrm>
        <a:off x="42722" y="3724166"/>
        <a:ext cx="5412532" cy="789716"/>
      </dsp:txXfrm>
    </dsp:sp>
    <dsp:sp modelId="{21051CEF-715B-497D-856E-61A2C3F39F19}">
      <dsp:nvSpPr>
        <dsp:cNvPr id="0" name=""/>
        <dsp:cNvSpPr/>
      </dsp:nvSpPr>
      <dsp:spPr>
        <a:xfrm>
          <a:off x="0" y="4556604"/>
          <a:ext cx="549797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56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/>
            <a:t>Kb. 5000 - 2,3 millió elem</a:t>
          </a:r>
          <a:endParaRPr lang="hu-HU" sz="1700" kern="1200"/>
        </a:p>
      </dsp:txBody>
      <dsp:txXfrm>
        <a:off x="0" y="4556604"/>
        <a:ext cx="5497976" cy="364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D6D3B-5562-4A8B-B8FD-0B9BEDF08F4C}">
      <dsp:nvSpPr>
        <dsp:cNvPr id="0" name=""/>
        <dsp:cNvSpPr/>
      </dsp:nvSpPr>
      <dsp:spPr>
        <a:xfrm>
          <a:off x="0" y="18263"/>
          <a:ext cx="6020283" cy="1074060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 err="1">
              <a:solidFill>
                <a:schemeClr val="bg1"/>
              </a:solidFill>
              <a:latin typeface="Consolas" panose="020B0609020204030204" pitchFamily="49" charset="0"/>
            </a:rPr>
            <a:t>System.Diagnostics.Stopwatch</a:t>
          </a:r>
          <a:r>
            <a:rPr lang="en-US" sz="2700" kern="1200" dirty="0">
              <a:solidFill>
                <a:srgbClr val="2B91AF"/>
              </a:solidFill>
              <a:latin typeface="Consolas" panose="020B0609020204030204" pitchFamily="49" charset="0"/>
            </a:rPr>
            <a:t> </a:t>
          </a:r>
          <a:r>
            <a:rPr lang="en-US" sz="2700" kern="1200" dirty="0" err="1"/>
            <a:t>osztály</a:t>
          </a:r>
          <a:endParaRPr lang="hu-HU" sz="2700" kern="1200" dirty="0"/>
        </a:p>
      </dsp:txBody>
      <dsp:txXfrm>
        <a:off x="52431" y="70694"/>
        <a:ext cx="5915421" cy="969198"/>
      </dsp:txXfrm>
    </dsp:sp>
    <dsp:sp modelId="{CFDB7E57-D6E0-49A6-B7E9-B7D9A5285696}">
      <dsp:nvSpPr>
        <dsp:cNvPr id="0" name=""/>
        <dsp:cNvSpPr/>
      </dsp:nvSpPr>
      <dsp:spPr>
        <a:xfrm>
          <a:off x="0" y="1092323"/>
          <a:ext cx="6020283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: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ElapsedTicks</a:t>
          </a:r>
          <a:endParaRPr lang="en-US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Kezdeti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feltevés</a:t>
          </a:r>
          <a:r>
            <a:rPr lang="en-US" sz="2100" kern="1200" dirty="0">
              <a:latin typeface="+mj-lt"/>
            </a:rPr>
            <a:t>: µs </a:t>
          </a:r>
          <a:r>
            <a:rPr lang="en-US" sz="2100" kern="1200" dirty="0" err="1">
              <a:latin typeface="+mj-lt"/>
            </a:rPr>
            <a:t>pontosság</a:t>
          </a:r>
          <a:r>
            <a:rPr lang="en-US" sz="2100" kern="1200" dirty="0">
              <a:latin typeface="+mj-lt"/>
            </a:rPr>
            <a:t> -&gt; </a:t>
          </a:r>
          <a:r>
            <a:rPr lang="en-US" sz="2100" kern="1200" dirty="0" err="1">
              <a:latin typeface="+mj-lt"/>
            </a:rPr>
            <a:t>ElapsedTicks</a:t>
          </a:r>
          <a:r>
            <a:rPr lang="en-US" sz="2100" kern="1200" dirty="0">
              <a:latin typeface="+mj-lt"/>
            </a:rPr>
            <a:t> / Frequency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+mj-lt"/>
            </a:rPr>
            <a:t>Valójában</a:t>
          </a:r>
          <a:r>
            <a:rPr lang="en-US" sz="2100" kern="1200" dirty="0">
              <a:latin typeface="+mj-lt"/>
            </a:rPr>
            <a:t> 1 </a:t>
          </a:r>
          <a:r>
            <a:rPr lang="en-US" sz="2100" kern="1200" dirty="0" err="1">
              <a:latin typeface="+mj-lt"/>
            </a:rPr>
            <a:t>ms</a:t>
          </a:r>
          <a:r>
            <a:rPr lang="en-US" sz="2100" kern="1200" dirty="0">
              <a:latin typeface="+mj-lt"/>
            </a:rPr>
            <a:t> is </a:t>
          </a:r>
          <a:r>
            <a:rPr lang="en-US" sz="2100" kern="1200" dirty="0" err="1">
              <a:latin typeface="+mj-lt"/>
            </a:rPr>
            <a:t>elég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lett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volna</a:t>
          </a:r>
          <a:r>
            <a:rPr lang="en-US" sz="2100" kern="1200" dirty="0">
              <a:latin typeface="+mj-lt"/>
            </a:rPr>
            <a:t>, </a:t>
          </a:r>
          <a:r>
            <a:rPr lang="en-US" sz="2100" kern="1200" dirty="0" err="1">
              <a:latin typeface="+mj-lt"/>
            </a:rPr>
            <a:t>mivel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nagy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az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eltérés</a:t>
          </a:r>
          <a:endParaRPr lang="en-US" sz="2100" kern="1200" dirty="0">
            <a:latin typeface="+mj-lt"/>
          </a:endParaRPr>
        </a:p>
      </dsp:txBody>
      <dsp:txXfrm>
        <a:off x="0" y="1092323"/>
        <a:ext cx="6020283" cy="1676699"/>
      </dsp:txXfrm>
    </dsp:sp>
    <dsp:sp modelId="{68C47070-41EC-4ED1-AF7F-44B161B18174}">
      <dsp:nvSpPr>
        <dsp:cNvPr id="0" name=""/>
        <dsp:cNvSpPr/>
      </dsp:nvSpPr>
      <dsp:spPr>
        <a:xfrm>
          <a:off x="0" y="2769023"/>
          <a:ext cx="6020283" cy="1074060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Minden </a:t>
          </a:r>
          <a:r>
            <a:rPr lang="en-US" sz="2700" kern="1200" dirty="0" err="1">
              <a:latin typeface="+mj-lt"/>
            </a:rPr>
            <a:t>modellen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ötször</a:t>
          </a:r>
          <a:r>
            <a:rPr lang="en-US" sz="2700" kern="1200" dirty="0">
              <a:latin typeface="+mj-lt"/>
            </a:rPr>
            <a:t> a </a:t>
          </a:r>
          <a:r>
            <a:rPr lang="en-US" sz="2700" kern="1200" dirty="0" err="1">
              <a:latin typeface="+mj-lt"/>
            </a:rPr>
            <a:t>teljes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ciklus</a:t>
          </a:r>
          <a:endParaRPr lang="en-US" sz="2700" kern="1200" dirty="0">
            <a:latin typeface="+mj-lt"/>
          </a:endParaRPr>
        </a:p>
      </dsp:txBody>
      <dsp:txXfrm>
        <a:off x="52431" y="2821454"/>
        <a:ext cx="5915421" cy="969198"/>
      </dsp:txXfrm>
    </dsp:sp>
    <dsp:sp modelId="{645128F0-9A6F-4D8B-A5BA-3926BB625618}">
      <dsp:nvSpPr>
        <dsp:cNvPr id="0" name=""/>
        <dsp:cNvSpPr/>
      </dsp:nvSpPr>
      <dsp:spPr>
        <a:xfrm>
          <a:off x="0" y="3920843"/>
          <a:ext cx="6020283" cy="1074060"/>
        </a:xfrm>
        <a:prstGeom prst="roundRect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+mj-lt"/>
            </a:rPr>
            <a:t>13-szor a </a:t>
          </a:r>
          <a:r>
            <a:rPr lang="en-US" sz="2700" kern="1200" dirty="0" err="1">
              <a:latin typeface="+mj-lt"/>
            </a:rPr>
            <a:t>módosítás</a:t>
          </a:r>
          <a:r>
            <a:rPr lang="en-US" sz="2700" kern="1200" dirty="0">
              <a:latin typeface="+mj-lt"/>
            </a:rPr>
            <a:t>, </a:t>
          </a:r>
          <a:r>
            <a:rPr lang="en-US" sz="2700" kern="1200" dirty="0" err="1">
              <a:latin typeface="+mj-lt"/>
            </a:rPr>
            <a:t>újraellenőrzés</a:t>
          </a:r>
          <a:r>
            <a:rPr lang="en-US" sz="2700" kern="1200" dirty="0">
              <a:latin typeface="+mj-lt"/>
            </a:rPr>
            <a:t> </a:t>
          </a:r>
          <a:r>
            <a:rPr lang="en-US" sz="2700" kern="1200" dirty="0" err="1">
              <a:latin typeface="+mj-lt"/>
            </a:rPr>
            <a:t>szakasz</a:t>
          </a:r>
          <a:endParaRPr lang="en-US" sz="2700" kern="1200" dirty="0">
            <a:latin typeface="+mj-lt"/>
          </a:endParaRPr>
        </a:p>
      </dsp:txBody>
      <dsp:txXfrm>
        <a:off x="52431" y="3973274"/>
        <a:ext cx="5915421" cy="969198"/>
      </dsp:txXfrm>
    </dsp:sp>
    <dsp:sp modelId="{99B1203C-E356-4BF4-BBCE-D920F1B6277C}">
      <dsp:nvSpPr>
        <dsp:cNvPr id="0" name=""/>
        <dsp:cNvSpPr/>
      </dsp:nvSpPr>
      <dsp:spPr>
        <a:xfrm>
          <a:off x="0" y="4994903"/>
          <a:ext cx="602028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144" tIns="34290" rIns="192024" bIns="34290" numCol="1" spcCol="1270" anchor="t" anchorCtr="0">
          <a:noAutofit/>
        </a:bodyPr>
        <a:lstStyle/>
        <a:p>
          <a:pPr marL="228600" lvl="1" indent="-228600" algn="ctr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>
            <a:latin typeface="+mj-lt"/>
          </a:endParaRPr>
        </a:p>
      </dsp:txBody>
      <dsp:txXfrm>
        <a:off x="0" y="4994903"/>
        <a:ext cx="6020283" cy="447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6A9F2-9667-4D9C-8E5D-CED9392A86DB}">
      <dsp:nvSpPr>
        <dsp:cNvPr id="0" name=""/>
        <dsp:cNvSpPr/>
      </dsp:nvSpPr>
      <dsp:spPr>
        <a:xfrm>
          <a:off x="325768" y="0"/>
          <a:ext cx="8307267" cy="2453833"/>
        </a:xfrm>
        <a:prstGeom prst="leftRightRibbon">
          <a:avLst/>
        </a:prstGeom>
        <a:solidFill>
          <a:srgbClr val="76253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B0CF2-5CCE-47E7-820F-17AF0C82C680}">
      <dsp:nvSpPr>
        <dsp:cNvPr id="0" name=""/>
        <dsp:cNvSpPr/>
      </dsp:nvSpPr>
      <dsp:spPr>
        <a:xfrm>
          <a:off x="2148260" y="429420"/>
          <a:ext cx="2024412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500" kern="1200" dirty="0"/>
            <a:t>Előnyök</a:t>
          </a:r>
        </a:p>
      </dsp:txBody>
      <dsp:txXfrm>
        <a:off x="2148260" y="429420"/>
        <a:ext cx="2024412" cy="1202378"/>
      </dsp:txXfrm>
    </dsp:sp>
    <dsp:sp modelId="{F592F5D7-13E7-48CC-B266-CC238A787A5B}">
      <dsp:nvSpPr>
        <dsp:cNvPr id="0" name=""/>
        <dsp:cNvSpPr/>
      </dsp:nvSpPr>
      <dsp:spPr>
        <a:xfrm>
          <a:off x="4479402" y="822034"/>
          <a:ext cx="2392487" cy="12023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500" kern="1200" dirty="0"/>
            <a:t>Hátrányok</a:t>
          </a:r>
        </a:p>
      </dsp:txBody>
      <dsp:txXfrm>
        <a:off x="4479402" y="822034"/>
        <a:ext cx="2392487" cy="1202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2A998-FA04-4108-8C00-F575E1EE9FBE}">
      <dsp:nvSpPr>
        <dsp:cNvPr id="0" name=""/>
        <dsp:cNvSpPr/>
      </dsp:nvSpPr>
      <dsp:spPr>
        <a:xfrm>
          <a:off x="0" y="1555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F8779-D8EA-493D-BDFC-2F7968CC6758}">
      <dsp:nvSpPr>
        <dsp:cNvPr id="0" name=""/>
        <dsp:cNvSpPr/>
      </dsp:nvSpPr>
      <dsp:spPr>
        <a:xfrm>
          <a:off x="0" y="1555"/>
          <a:ext cx="4049810" cy="106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Kisebb</a:t>
          </a:r>
          <a:r>
            <a:rPr lang="en-US" sz="2400" kern="1200" dirty="0"/>
            <a:t> </a:t>
          </a:r>
          <a:r>
            <a:rPr lang="en-US" sz="2400" kern="1200" dirty="0" err="1"/>
            <a:t>méret</a:t>
          </a:r>
          <a:r>
            <a:rPr lang="hu-HU" sz="2400" kern="1200" dirty="0"/>
            <a:t>ű</a:t>
          </a:r>
          <a:r>
            <a:rPr lang="en-US" sz="2400" kern="1200" dirty="0"/>
            <a:t> </a:t>
          </a:r>
          <a:r>
            <a:rPr lang="en-US" sz="2400" kern="1200" dirty="0" err="1"/>
            <a:t>modellekre</a:t>
          </a:r>
          <a:r>
            <a:rPr lang="en-US" sz="2400" kern="1200" dirty="0"/>
            <a:t> </a:t>
          </a:r>
          <a:r>
            <a:rPr lang="en-US" sz="2400" kern="1200" dirty="0" err="1"/>
            <a:t>egyértelm</a:t>
          </a:r>
          <a:r>
            <a:rPr lang="hu-HU" sz="2400" kern="1200" dirty="0"/>
            <a:t>ű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rosszabb</a:t>
          </a:r>
          <a:endParaRPr lang="hu-HU" sz="2400" kern="1200" dirty="0"/>
        </a:p>
      </dsp:txBody>
      <dsp:txXfrm>
        <a:off x="0" y="1555"/>
        <a:ext cx="4049810" cy="1060821"/>
      </dsp:txXfrm>
    </dsp:sp>
    <dsp:sp modelId="{B60BFA67-BAD9-4186-8563-4E580D778B13}">
      <dsp:nvSpPr>
        <dsp:cNvPr id="0" name=""/>
        <dsp:cNvSpPr/>
      </dsp:nvSpPr>
      <dsp:spPr>
        <a:xfrm>
          <a:off x="0" y="1062376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821EF-0938-437C-942E-FAAA2EAE23D8}">
      <dsp:nvSpPr>
        <dsp:cNvPr id="0" name=""/>
        <dsp:cNvSpPr/>
      </dsp:nvSpPr>
      <dsp:spPr>
        <a:xfrm>
          <a:off x="0" y="1062376"/>
          <a:ext cx="4049810" cy="106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Beolvasás</a:t>
          </a:r>
          <a:r>
            <a:rPr lang="en-US" sz="2400" kern="1200" dirty="0"/>
            <a:t> </a:t>
          </a:r>
          <a:r>
            <a:rPr lang="en-US" sz="2400" kern="1200" dirty="0" err="1"/>
            <a:t>minden</a:t>
          </a:r>
          <a:r>
            <a:rPr lang="en-US" sz="2400" kern="1200" dirty="0"/>
            <a:t> </a:t>
          </a:r>
          <a:r>
            <a:rPr lang="en-US" sz="2400" kern="1200" dirty="0" err="1"/>
            <a:t>esetben</a:t>
          </a:r>
          <a:r>
            <a:rPr lang="en-US" sz="2400" kern="1200" dirty="0"/>
            <a:t> </a:t>
          </a:r>
          <a:r>
            <a:rPr lang="en-US" sz="2400" kern="1200" dirty="0" err="1"/>
            <a:t>lassabb</a:t>
          </a:r>
          <a:r>
            <a:rPr lang="en-US" sz="2400" kern="1200" dirty="0"/>
            <a:t> mind a </a:t>
          </a:r>
          <a:r>
            <a:rPr lang="en-US" sz="2400" kern="1200" dirty="0" err="1"/>
            <a:t>két</a:t>
          </a:r>
          <a:r>
            <a:rPr lang="en-US" sz="2400" kern="1200" dirty="0"/>
            <a:t> </a:t>
          </a:r>
          <a:r>
            <a:rPr lang="en-US" sz="2400" kern="1200" dirty="0" err="1"/>
            <a:t>másik</a:t>
          </a:r>
          <a:r>
            <a:rPr lang="en-US" sz="2400" kern="1200" dirty="0"/>
            <a:t> </a:t>
          </a:r>
          <a:r>
            <a:rPr lang="en-US" sz="2400" kern="1200" dirty="0" err="1"/>
            <a:t>eszköznél</a:t>
          </a:r>
          <a:endParaRPr lang="en-US" sz="2400" kern="1200" dirty="0"/>
        </a:p>
      </dsp:txBody>
      <dsp:txXfrm>
        <a:off x="0" y="1062376"/>
        <a:ext cx="4049810" cy="1060821"/>
      </dsp:txXfrm>
    </dsp:sp>
    <dsp:sp modelId="{F3D9ACDF-2748-473A-A05A-816E8EDB363B}">
      <dsp:nvSpPr>
        <dsp:cNvPr id="0" name=""/>
        <dsp:cNvSpPr/>
      </dsp:nvSpPr>
      <dsp:spPr>
        <a:xfrm>
          <a:off x="0" y="2123198"/>
          <a:ext cx="40498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6F963-6CB3-4690-908C-7FFDC9C49028}">
      <dsp:nvSpPr>
        <dsp:cNvPr id="0" name=""/>
        <dsp:cNvSpPr/>
      </dsp:nvSpPr>
      <dsp:spPr>
        <a:xfrm>
          <a:off x="0" y="2123198"/>
          <a:ext cx="4049810" cy="1060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Sok lekérdezés lassítja a rendszert (LINQ)</a:t>
          </a:r>
          <a:endParaRPr lang="hu-HU" sz="2400" kern="1200" dirty="0"/>
        </a:p>
      </dsp:txBody>
      <dsp:txXfrm>
        <a:off x="0" y="2123198"/>
        <a:ext cx="4049810" cy="1060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705F-8569-4118-8A86-6FBE58A52419}">
      <dsp:nvSpPr>
        <dsp:cNvPr id="0" name=""/>
        <dsp:cNvSpPr/>
      </dsp:nvSpPr>
      <dsp:spPr>
        <a:xfrm>
          <a:off x="0" y="1466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FB5FB-3F96-436B-8773-93839EF461FB}">
      <dsp:nvSpPr>
        <dsp:cNvPr id="0" name=""/>
        <dsp:cNvSpPr/>
      </dsp:nvSpPr>
      <dsp:spPr>
        <a:xfrm>
          <a:off x="0" y="1466"/>
          <a:ext cx="4153982" cy="1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Nagyobb</a:t>
          </a:r>
          <a:r>
            <a:rPr lang="hu-HU" sz="2400" kern="1200" dirty="0"/>
            <a:t> méretű</a:t>
          </a:r>
          <a:r>
            <a:rPr lang="en-US" sz="2400" kern="1200" dirty="0"/>
            <a:t> </a:t>
          </a:r>
          <a:r>
            <a:rPr lang="en-US" sz="2400" kern="1200" dirty="0" err="1"/>
            <a:t>modellekre</a:t>
          </a:r>
          <a:r>
            <a:rPr lang="en-US" sz="2400" kern="1200" dirty="0"/>
            <a:t> </a:t>
          </a:r>
          <a:r>
            <a:rPr lang="en-US" sz="2400" kern="1200" dirty="0" err="1"/>
            <a:t>hatékonyabb</a:t>
          </a:r>
          <a:r>
            <a:rPr lang="en-US" sz="2400" kern="1200" dirty="0"/>
            <a:t> </a:t>
          </a:r>
          <a:r>
            <a:rPr lang="en-US" sz="2400" kern="1200" dirty="0" err="1"/>
            <a:t>lehet</a:t>
          </a:r>
          <a:endParaRPr lang="hu-HU" sz="2400" kern="1200" dirty="0"/>
        </a:p>
      </dsp:txBody>
      <dsp:txXfrm>
        <a:off x="0" y="1466"/>
        <a:ext cx="4153982" cy="1000024"/>
      </dsp:txXfrm>
    </dsp:sp>
    <dsp:sp modelId="{4E786B78-44F7-410D-9251-9C2AFD22A55E}">
      <dsp:nvSpPr>
        <dsp:cNvPr id="0" name=""/>
        <dsp:cNvSpPr/>
      </dsp:nvSpPr>
      <dsp:spPr>
        <a:xfrm>
          <a:off x="0" y="1001490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805B5-6ABC-4104-8373-0D63EE815FAF}">
      <dsp:nvSpPr>
        <dsp:cNvPr id="0" name=""/>
        <dsp:cNvSpPr/>
      </dsp:nvSpPr>
      <dsp:spPr>
        <a:xfrm>
          <a:off x="0" y="1001490"/>
          <a:ext cx="4153982" cy="1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Kis</a:t>
          </a:r>
          <a:r>
            <a:rPr lang="en-US" sz="2400" kern="1200" dirty="0"/>
            <a:t> </a:t>
          </a:r>
          <a:r>
            <a:rPr lang="en-US" sz="2400" kern="1200" dirty="0" err="1"/>
            <a:t>módosítások</a:t>
          </a:r>
          <a:r>
            <a:rPr lang="en-US" sz="2400" kern="1200" dirty="0"/>
            <a:t> </a:t>
          </a:r>
          <a:r>
            <a:rPr lang="en-US" sz="2400" kern="1200" dirty="0" err="1"/>
            <a:t>gyorsan</a:t>
          </a:r>
          <a:r>
            <a:rPr lang="en-US" sz="2400" kern="1200" dirty="0"/>
            <a:t> </a:t>
          </a:r>
          <a:r>
            <a:rPr lang="en-US" sz="2400" kern="1200" dirty="0" err="1"/>
            <a:t>végbemennek</a:t>
          </a:r>
          <a:endParaRPr lang="en-US" sz="2400" kern="1200" dirty="0"/>
        </a:p>
      </dsp:txBody>
      <dsp:txXfrm>
        <a:off x="0" y="1001490"/>
        <a:ext cx="4153982" cy="1000024"/>
      </dsp:txXfrm>
    </dsp:sp>
    <dsp:sp modelId="{F9A111F5-6ED4-4136-BF36-88EA82353CE2}">
      <dsp:nvSpPr>
        <dsp:cNvPr id="0" name=""/>
        <dsp:cNvSpPr/>
      </dsp:nvSpPr>
      <dsp:spPr>
        <a:xfrm>
          <a:off x="0" y="2001514"/>
          <a:ext cx="41539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BC625-1140-4642-B954-48858C509C41}">
      <dsp:nvSpPr>
        <dsp:cNvPr id="0" name=""/>
        <dsp:cNvSpPr/>
      </dsp:nvSpPr>
      <dsp:spPr>
        <a:xfrm>
          <a:off x="0" y="2001514"/>
          <a:ext cx="4153982" cy="100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Aki ezt elolvassa, </a:t>
          </a:r>
          <a:r>
            <a:rPr lang="hu-HU" sz="2400" kern="1200" dirty="0" err="1"/>
            <a:t>kacsintson</a:t>
          </a:r>
          <a:endParaRPr lang="en-US" sz="2400" kern="1200" dirty="0"/>
        </a:p>
      </dsp:txBody>
      <dsp:txXfrm>
        <a:off x="0" y="2001514"/>
        <a:ext cx="4153982" cy="10000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AD72-5F7A-4167-9034-B7CD169E6C9B}">
      <dsp:nvSpPr>
        <dsp:cNvPr id="0" name=""/>
        <dsp:cNvSpPr/>
      </dsp:nvSpPr>
      <dsp:spPr>
        <a:xfrm>
          <a:off x="3543300" y="674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/>
            <a:t>Language Integrated Knowledge-Query</a:t>
          </a:r>
          <a:endParaRPr lang="hu-HU" sz="4300" kern="1200"/>
        </a:p>
      </dsp:txBody>
      <dsp:txXfrm>
        <a:off x="3543300" y="329716"/>
        <a:ext cx="4327823" cy="1974255"/>
      </dsp:txXfrm>
    </dsp:sp>
    <dsp:sp modelId="{202CD1F9-E787-4E84-9BFE-973CBE24145B}">
      <dsp:nvSpPr>
        <dsp:cNvPr id="0" name=""/>
        <dsp:cNvSpPr/>
      </dsp:nvSpPr>
      <dsp:spPr>
        <a:xfrm>
          <a:off x="0" y="674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LIKQ</a:t>
          </a:r>
          <a:endParaRPr lang="hu-HU" sz="6500" kern="1200" dirty="0"/>
        </a:p>
      </dsp:txBody>
      <dsp:txXfrm>
        <a:off x="128500" y="129174"/>
        <a:ext cx="3286300" cy="2375339"/>
      </dsp:txXfrm>
    </dsp:sp>
    <dsp:sp modelId="{A6B5A266-CD12-4279-99E4-DAE309C6184A}">
      <dsp:nvSpPr>
        <dsp:cNvPr id="0" name=""/>
        <dsp:cNvSpPr/>
      </dsp:nvSpPr>
      <dsp:spPr>
        <a:xfrm>
          <a:off x="3543300" y="2896248"/>
          <a:ext cx="5314950" cy="26323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err="1"/>
            <a:t>Több</a:t>
          </a:r>
          <a:r>
            <a:rPr lang="en-US" sz="4300" kern="1200"/>
            <a:t> </a:t>
          </a:r>
          <a:r>
            <a:rPr lang="en-US" sz="4300" kern="1200" err="1"/>
            <a:t>különböző</a:t>
          </a:r>
          <a:r>
            <a:rPr lang="en-US" sz="4300" kern="1200"/>
            <a:t> </a:t>
          </a:r>
          <a:r>
            <a:rPr lang="en-US" sz="4300" kern="1200" err="1"/>
            <a:t>típusú</a:t>
          </a:r>
          <a:r>
            <a:rPr lang="en-US" sz="4300" kern="1200"/>
            <a:t> </a:t>
          </a:r>
          <a:r>
            <a:rPr lang="en-US" sz="4300" kern="1200" err="1"/>
            <a:t>elem</a:t>
          </a:r>
          <a:r>
            <a:rPr lang="en-US" sz="4300" kern="1200"/>
            <a:t> </a:t>
          </a:r>
          <a:r>
            <a:rPr lang="en-US" sz="4300" kern="1200" err="1"/>
            <a:t>lekérdezése</a:t>
          </a:r>
          <a:endParaRPr lang="hu-HU" sz="4300" kern="1200"/>
        </a:p>
      </dsp:txBody>
      <dsp:txXfrm>
        <a:off x="3543300" y="3225290"/>
        <a:ext cx="4327823" cy="1974255"/>
      </dsp:txXfrm>
    </dsp:sp>
    <dsp:sp modelId="{30548B46-5722-46A1-A307-D02C56DC055D}">
      <dsp:nvSpPr>
        <dsp:cNvPr id="0" name=""/>
        <dsp:cNvSpPr/>
      </dsp:nvSpPr>
      <dsp:spPr>
        <a:xfrm>
          <a:off x="0" y="2896248"/>
          <a:ext cx="3543300" cy="2632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LINQ</a:t>
          </a:r>
          <a:endParaRPr lang="hu-HU" sz="6500" kern="1200"/>
        </a:p>
      </dsp:txBody>
      <dsp:txXfrm>
        <a:off x="128500" y="3024748"/>
        <a:ext cx="3286300" cy="2375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05264-32A2-462B-91C6-7E602B8C401C}">
      <dsp:nvSpPr>
        <dsp:cNvPr id="0" name=""/>
        <dsp:cNvSpPr/>
      </dsp:nvSpPr>
      <dsp:spPr>
        <a:xfrm>
          <a:off x="0" y="26791"/>
          <a:ext cx="6415310" cy="374263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i="1" kern="1200" dirty="0"/>
            <a:t>„Miért a futtatott program felőli időalapú mérést (</a:t>
          </a:r>
          <a:r>
            <a:rPr lang="hu-HU" sz="2800" i="1" kern="1200" dirty="0" err="1"/>
            <a:t>System.Diagnostic.StopWatch</a:t>
          </a:r>
          <a:r>
            <a:rPr lang="hu-HU" sz="2800" i="1" kern="1200" dirty="0"/>
            <a:t>) választott (mely függ a rendszer terhelésétől, háttértaszkoktól, </a:t>
          </a:r>
          <a:r>
            <a:rPr lang="hu-HU" sz="2800" i="1" kern="1200" dirty="0" err="1"/>
            <a:t>stb</a:t>
          </a:r>
          <a:r>
            <a:rPr lang="hu-HU" sz="2800" i="1" kern="1200" dirty="0"/>
            <a:t>) az operációs rendszer által szolgáltatott teljesítményindikátorok helyett (mint kernel/</a:t>
          </a:r>
          <a:r>
            <a:rPr lang="hu-HU" sz="2800" i="1" kern="1200" dirty="0" err="1"/>
            <a:t>user</a:t>
          </a:r>
          <a:r>
            <a:rPr lang="hu-HU" sz="2800" i="1" kern="1200" dirty="0"/>
            <a:t> módban eltöltött idő, elhasznált </a:t>
          </a:r>
          <a:r>
            <a:rPr lang="hu-HU" sz="2800" i="1" kern="1200" dirty="0" err="1"/>
            <a:t>cpu</a:t>
          </a:r>
          <a:r>
            <a:rPr lang="hu-HU" sz="2800" i="1" kern="1200" dirty="0"/>
            <a:t> órajelciklusok száma, </a:t>
          </a:r>
          <a:r>
            <a:rPr lang="hu-HU" sz="2800" i="1" kern="1200" dirty="0" err="1"/>
            <a:t>stb</a:t>
          </a:r>
          <a:r>
            <a:rPr lang="hu-HU" sz="2800" i="1" kern="1200" dirty="0"/>
            <a:t>)?”</a:t>
          </a:r>
        </a:p>
      </dsp:txBody>
      <dsp:txXfrm>
        <a:off x="0" y="26791"/>
        <a:ext cx="6415310" cy="3742635"/>
      </dsp:txXfrm>
    </dsp:sp>
    <dsp:sp modelId="{5E7E67FF-437F-473A-929B-DE252323837C}">
      <dsp:nvSpPr>
        <dsp:cNvPr id="0" name=""/>
        <dsp:cNvSpPr/>
      </dsp:nvSpPr>
      <dsp:spPr>
        <a:xfrm>
          <a:off x="5793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.NET </a:t>
          </a:r>
          <a:r>
            <a:rPr lang="en-US" sz="2700" kern="1200" dirty="0" err="1"/>
            <a:t>keretrendszer</a:t>
          </a:r>
          <a:r>
            <a:rPr lang="en-US" sz="2700" kern="1200" dirty="0"/>
            <a:t> </a:t>
          </a:r>
          <a:r>
            <a:rPr lang="en-US" sz="2700" kern="1200" dirty="0" err="1"/>
            <a:t>egyetlen</a:t>
          </a:r>
          <a:r>
            <a:rPr lang="en-US" sz="2700" kern="1200" dirty="0"/>
            <a:t> </a:t>
          </a:r>
          <a:r>
            <a:rPr lang="en-US" sz="2700" kern="1200" dirty="0" err="1"/>
            <a:t>támogatott</a:t>
          </a:r>
          <a:r>
            <a:rPr lang="en-US" sz="2700" kern="1200" dirty="0"/>
            <a:t> </a:t>
          </a:r>
          <a:r>
            <a:rPr lang="en-US" sz="2700" kern="1200" dirty="0" err="1"/>
            <a:t>osztálya</a:t>
          </a:r>
          <a:endParaRPr lang="en-US" sz="2700" kern="1200" dirty="0"/>
        </a:p>
      </dsp:txBody>
      <dsp:txXfrm>
        <a:off x="5793" y="3784912"/>
        <a:ext cx="4137949" cy="1065543"/>
      </dsp:txXfrm>
    </dsp:sp>
    <dsp:sp modelId="{9F2DA0AD-636D-4540-ABA5-C3F1E90350AE}">
      <dsp:nvSpPr>
        <dsp:cNvPr id="0" name=""/>
        <dsp:cNvSpPr/>
      </dsp:nvSpPr>
      <dsp:spPr>
        <a:xfrm>
          <a:off x="4126362" y="3784912"/>
          <a:ext cx="4137949" cy="1065543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ms-nál</a:t>
          </a:r>
          <a:r>
            <a:rPr lang="en-US" sz="2700" kern="1200" dirty="0"/>
            <a:t> </a:t>
          </a:r>
          <a:r>
            <a:rPr lang="en-US" sz="2700" kern="1200" dirty="0" err="1"/>
            <a:t>nem</a:t>
          </a:r>
          <a:r>
            <a:rPr lang="en-US" sz="2700" kern="1200" dirty="0"/>
            <a:t> </a:t>
          </a:r>
          <a:r>
            <a:rPr lang="en-US" sz="2700" kern="1200" dirty="0" err="1"/>
            <a:t>kellett</a:t>
          </a:r>
          <a:r>
            <a:rPr lang="en-US" sz="2700" kern="1200" dirty="0"/>
            <a:t> </a:t>
          </a:r>
          <a:r>
            <a:rPr lang="en-US" sz="2700" kern="1200" dirty="0" err="1"/>
            <a:t>nagyobb</a:t>
          </a:r>
          <a:r>
            <a:rPr lang="en-US" sz="2700" kern="1200" dirty="0"/>
            <a:t> </a:t>
          </a:r>
          <a:r>
            <a:rPr lang="en-US" sz="2700" kern="1200" dirty="0" err="1"/>
            <a:t>pontosság</a:t>
          </a:r>
          <a:endParaRPr lang="en-US" sz="2700" kern="1200" dirty="0"/>
        </a:p>
      </dsp:txBody>
      <dsp:txXfrm>
        <a:off x="4126362" y="3784912"/>
        <a:ext cx="4137949" cy="1065543"/>
      </dsp:txXfrm>
    </dsp:sp>
    <dsp:sp modelId="{614F154C-1DD3-4EB7-9E3E-B67531C21F02}">
      <dsp:nvSpPr>
        <dsp:cNvPr id="0" name=""/>
        <dsp:cNvSpPr/>
      </dsp:nvSpPr>
      <dsp:spPr>
        <a:xfrm>
          <a:off x="0" y="4854902"/>
          <a:ext cx="8275898" cy="3654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2017.06.12.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Graph</a:t>
            </a:r>
            <a:r>
              <a:rPr lang="hu-HU" noProof="0" dirty="0"/>
              <a:t> </a:t>
            </a:r>
            <a:r>
              <a:rPr lang="hu-HU" noProof="0" dirty="0" err="1"/>
              <a:t>Engine</a:t>
            </a:r>
            <a:r>
              <a:rPr lang="hu-HU" noProof="0" dirty="0"/>
              <a:t> előnyei és hátrányai a másik két eszközhöz képest.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7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9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Az</a:t>
            </a:r>
            <a:r>
              <a:rPr lang="en-US"/>
              <a:t> XML </a:t>
            </a:r>
            <a:r>
              <a:rPr lang="en-US" err="1"/>
              <a:t>és</a:t>
            </a:r>
            <a:r>
              <a:rPr lang="en-US"/>
              <a:t> </a:t>
            </a:r>
            <a:r>
              <a:rPr lang="en-US" err="1"/>
              <a:t>az</a:t>
            </a:r>
            <a:r>
              <a:rPr lang="en-US"/>
              <a:t> SQL </a:t>
            </a:r>
            <a:r>
              <a:rPr lang="en-US" err="1"/>
              <a:t>nyelvek</a:t>
            </a:r>
            <a:r>
              <a:rPr lang="en-US"/>
              <a:t> </a:t>
            </a:r>
            <a:r>
              <a:rPr lang="en-US" err="1"/>
              <a:t>támogatottsága</a:t>
            </a:r>
            <a:r>
              <a:rPr lang="en-US"/>
              <a:t> </a:t>
            </a:r>
            <a:r>
              <a:rPr lang="en-US" err="1"/>
              <a:t>példa</a:t>
            </a:r>
            <a:r>
              <a:rPr lang="en-US"/>
              <a:t> volt a </a:t>
            </a:r>
            <a:r>
              <a:rPr lang="en-US" err="1"/>
              <a:t>kezdeti</a:t>
            </a:r>
            <a:r>
              <a:rPr lang="en-US"/>
              <a:t> </a:t>
            </a:r>
            <a:r>
              <a:rPr lang="en-US" err="1"/>
              <a:t>elterjedtségére</a:t>
            </a:r>
            <a:r>
              <a:rPr lang="en-US"/>
              <a:t>.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Adatbáziskezelő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elterjedtek</a:t>
            </a:r>
            <a:r>
              <a:rPr lang="en-US" dirty="0"/>
              <a:t>.</a:t>
            </a:r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összehasonlítani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.</a:t>
            </a:r>
          </a:p>
          <a:p>
            <a:r>
              <a:rPr lang="en-US" dirty="0" err="1"/>
              <a:t>Kérdés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alapján</a:t>
            </a:r>
            <a:endParaRPr lang="en-US" dirty="0"/>
          </a:p>
          <a:p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célfeladatokra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eredmények</a:t>
            </a:r>
            <a:r>
              <a:rPr lang="en-US" dirty="0"/>
              <a:t> </a:t>
            </a:r>
            <a:r>
              <a:rPr lang="en-US" dirty="0" err="1"/>
              <a:t>születhetnek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Erre</a:t>
            </a:r>
            <a:r>
              <a:rPr lang="en-US" dirty="0"/>
              <a:t> a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megoldás</a:t>
            </a:r>
            <a:r>
              <a:rPr lang="en-US" dirty="0"/>
              <a:t>: Train Benchmark </a:t>
            </a:r>
            <a:r>
              <a:rPr lang="en-US" dirty="0" err="1"/>
              <a:t>projekt</a:t>
            </a:r>
            <a:endParaRPr lang="en-US" dirty="0"/>
          </a:p>
          <a:p>
            <a:r>
              <a:rPr lang="en-US" dirty="0" err="1"/>
              <a:t>Modellvalidációs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–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modellalapú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dirty="0" err="1"/>
              <a:t>kényszerek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/>
              <a:t>Vasúti elemekből álló modell</a:t>
            </a:r>
          </a:p>
          <a:p>
            <a:r>
              <a:rPr lang="hu-HU" noProof="0" dirty="0"/>
              <a:t>Kényszerek vizsgálata, </a:t>
            </a:r>
            <a:r>
              <a:rPr lang="hu-HU" noProof="0" dirty="0" err="1"/>
              <a:t>stb</a:t>
            </a:r>
            <a:endParaRPr lang="en-US" noProof="0" dirty="0"/>
          </a:p>
          <a:p>
            <a:r>
              <a:rPr lang="en-US" noProof="0" dirty="0"/>
              <a:t>Batch, Inject Repair</a:t>
            </a:r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lépései</a:t>
            </a:r>
            <a:r>
              <a:rPr lang="en-US" dirty="0"/>
              <a:t>, </a:t>
            </a:r>
            <a:r>
              <a:rPr lang="en-US" dirty="0" err="1"/>
              <a:t>különböző</a:t>
            </a:r>
            <a:r>
              <a:rPr lang="en-US" dirty="0"/>
              <a:t> benchmark </a:t>
            </a:r>
            <a:r>
              <a:rPr lang="en-US" dirty="0" err="1"/>
              <a:t>forgatókönyvek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Slave-</a:t>
            </a:r>
            <a:r>
              <a:rPr lang="en-US" dirty="0" err="1"/>
              <a:t>ek</a:t>
            </a:r>
            <a:r>
              <a:rPr lang="en-US" dirty="0"/>
              <a:t>: </a:t>
            </a:r>
            <a:r>
              <a:rPr lang="en-US" dirty="0" err="1"/>
              <a:t>memóriafelhő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adattárolásra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eszközön</a:t>
            </a:r>
            <a:endParaRPr lang="en-US" dirty="0"/>
          </a:p>
          <a:p>
            <a:r>
              <a:rPr lang="en-US" dirty="0"/>
              <a:t>Client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számítógépek</a:t>
            </a:r>
            <a:r>
              <a:rPr lang="en-US" dirty="0"/>
              <a:t>, </a:t>
            </a:r>
            <a:r>
              <a:rPr lang="en-US" dirty="0" err="1"/>
              <a:t>amik</a:t>
            </a:r>
            <a:r>
              <a:rPr lang="en-US" dirty="0"/>
              <a:t> </a:t>
            </a:r>
            <a:r>
              <a:rPr lang="en-US" dirty="0" err="1"/>
              <a:t>lekérdezéseket</a:t>
            </a:r>
            <a:r>
              <a:rPr lang="en-US" dirty="0"/>
              <a:t> </a:t>
            </a:r>
            <a:r>
              <a:rPr lang="en-US" dirty="0" err="1"/>
              <a:t>hajtatnak</a:t>
            </a:r>
            <a:r>
              <a:rPr lang="en-US" dirty="0"/>
              <a:t> </a:t>
            </a:r>
            <a:r>
              <a:rPr lang="en-US" dirty="0" err="1"/>
              <a:t>végre</a:t>
            </a:r>
            <a:endParaRPr lang="en-US" dirty="0"/>
          </a:p>
          <a:p>
            <a:r>
              <a:rPr lang="en-US" dirty="0" err="1"/>
              <a:t>Közöttük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proxy,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opcionális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Esetünkben</a:t>
            </a:r>
            <a:r>
              <a:rPr lang="en-US" dirty="0"/>
              <a:t>  a </a:t>
            </a:r>
            <a:r>
              <a:rPr lang="en-US" dirty="0" err="1"/>
              <a:t>kliens</a:t>
            </a:r>
            <a:r>
              <a:rPr lang="en-US" dirty="0"/>
              <a:t>,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együtt</a:t>
            </a:r>
            <a:endParaRPr lang="en-US" dirty="0"/>
          </a:p>
          <a:p>
            <a:r>
              <a:rPr lang="en-US" dirty="0"/>
              <a:t>TSL </a:t>
            </a:r>
            <a:r>
              <a:rPr lang="en-US" dirty="0" err="1"/>
              <a:t>nyelv</a:t>
            </a:r>
            <a:r>
              <a:rPr lang="en-US" dirty="0"/>
              <a:t>  C-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, struct-</a:t>
            </a:r>
            <a:r>
              <a:rPr lang="en-US" dirty="0" err="1"/>
              <a:t>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konténerekben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Graph Engine a </a:t>
            </a:r>
            <a:r>
              <a:rPr lang="en-US" dirty="0" err="1"/>
              <a:t>csúcsokat</a:t>
            </a:r>
            <a:r>
              <a:rPr lang="en-US" dirty="0"/>
              <a:t>, </a:t>
            </a:r>
            <a:r>
              <a:rPr lang="en-US" dirty="0" err="1"/>
              <a:t>ezeknek</a:t>
            </a:r>
            <a:r>
              <a:rPr lang="en-US" dirty="0"/>
              <a:t> </a:t>
            </a:r>
            <a:r>
              <a:rPr lang="en-US" dirty="0" err="1"/>
              <a:t>kötött</a:t>
            </a:r>
            <a:r>
              <a:rPr lang="en-US" dirty="0"/>
              <a:t> </a:t>
            </a:r>
            <a:r>
              <a:rPr lang="en-US" dirty="0" err="1"/>
              <a:t>típusa</a:t>
            </a:r>
            <a:r>
              <a:rPr lang="en-US" dirty="0"/>
              <a:t> van.</a:t>
            </a:r>
          </a:p>
          <a:p>
            <a:r>
              <a:rPr lang="en-US" dirty="0"/>
              <a:t>C#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(a program)</a:t>
            </a:r>
          </a:p>
          <a:p>
            <a:r>
              <a:rPr lang="en-US" dirty="0" err="1"/>
              <a:t>Accessorok</a:t>
            </a:r>
            <a:r>
              <a:rPr lang="en-US" dirty="0"/>
              <a:t> – </a:t>
            </a:r>
            <a:r>
              <a:rPr lang="en-US" dirty="0" err="1"/>
              <a:t>Adatelérés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1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noProof="0" dirty="0" err="1"/>
              <a:t>Recheck</a:t>
            </a:r>
            <a:r>
              <a:rPr lang="hu-HU" noProof="0" dirty="0"/>
              <a:t> eredményei minden esetben megegyeznek a </a:t>
            </a:r>
            <a:r>
              <a:rPr lang="hu-HU" noProof="0" dirty="0" err="1"/>
              <a:t>Check</a:t>
            </a:r>
            <a:r>
              <a:rPr lang="hu-HU" noProof="0" dirty="0"/>
              <a:t> eredményeivel.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1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</a:t>
            </a:r>
            <a:r>
              <a:rPr lang="hu-HU" sz="2400" b="1" baseline="0" err="1">
                <a:latin typeface="+mn-lt"/>
                <a:cs typeface="+mn-cs"/>
              </a:rPr>
              <a:t>Tolerant</a:t>
            </a:r>
            <a:r>
              <a:rPr lang="hu-HU" sz="2400" b="1" baseline="0">
                <a:latin typeface="+mn-lt"/>
                <a:cs typeface="+mn-cs"/>
              </a:rPr>
              <a:t> Systems Research Group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 University of </a:t>
            </a:r>
            <a:r>
              <a:rPr lang="en-US" sz="2400" b="1">
                <a:latin typeface="+mn-lt"/>
                <a:cs typeface="+mn-cs"/>
              </a:rPr>
              <a:t>Technology</a:t>
            </a:r>
            <a:r>
              <a:rPr lang="hu-HU" sz="2400" b="1">
                <a:latin typeface="+mn-lt"/>
                <a:cs typeface="+mn-cs"/>
              </a:rPr>
              <a:t> and </a:t>
            </a:r>
            <a:r>
              <a:rPr lang="en-US" sz="2400" b="1">
                <a:latin typeface="+mn-lt"/>
                <a:cs typeface="+mn-cs"/>
              </a:rPr>
              <a:t>Economics</a:t>
            </a:r>
            <a:br>
              <a:rPr lang="hu-HU" sz="2400" b="1">
                <a:latin typeface="+mn-lt"/>
                <a:cs typeface="+mn-cs"/>
              </a:rPr>
            </a:br>
            <a:r>
              <a:rPr lang="hu-HU" sz="2400" b="1">
                <a:latin typeface="+mn-lt"/>
                <a:cs typeface="+mn-cs"/>
              </a:rPr>
              <a:t>Fault</a:t>
            </a:r>
            <a:r>
              <a:rPr lang="hu-HU" sz="2400" b="1" baseline="0">
                <a:latin typeface="+mn-lt"/>
                <a:cs typeface="+mn-cs"/>
              </a:rPr>
              <a:t> Tolerant Systems Research Group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>
                <a:latin typeface="+mn-lt"/>
                <a:cs typeface="+mn-cs"/>
              </a:rPr>
              <a:t>Hibatűrő Rendszerek Kutatócsoport</a:t>
            </a:r>
            <a:endParaRPr lang="en-US" sz="2400" b="1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419"/>
            <a:ext cx="7772400" cy="1972590"/>
          </a:xfrm>
        </p:spPr>
        <p:txBody>
          <a:bodyPr/>
          <a:lstStyle/>
          <a:p>
            <a:r>
              <a:rPr lang="hu-HU" dirty="0" err="1"/>
              <a:t>Gráflekérdező</a:t>
            </a:r>
            <a:r>
              <a:rPr lang="hu-HU" dirty="0"/>
              <a:t> motor teljesítménytesztelése </a:t>
            </a:r>
            <a:r>
              <a:rPr lang="hu-HU" dirty="0" err="1"/>
              <a:t>modellvalidációs</a:t>
            </a:r>
            <a:r>
              <a:rPr lang="hu-HU" dirty="0"/>
              <a:t> problémákra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2814066"/>
            <a:ext cx="7772400" cy="1752285"/>
          </a:xfrm>
        </p:spPr>
        <p:txBody>
          <a:bodyPr/>
          <a:lstStyle/>
          <a:p>
            <a:r>
              <a:rPr lang="hu-HU" b="1" dirty="0"/>
              <a:t>Dobosy Kristóf</a:t>
            </a:r>
          </a:p>
          <a:p>
            <a:r>
              <a:rPr lang="hu-HU" b="1" dirty="0"/>
              <a:t>Konzulens: Búr Márton</a:t>
            </a:r>
            <a:r>
              <a:rPr lang="en-US" b="1" dirty="0"/>
              <a:t>, </a:t>
            </a:r>
            <a:r>
              <a:rPr lang="en-US" b="1" dirty="0" err="1"/>
              <a:t>Szárnyas</a:t>
            </a:r>
            <a:r>
              <a:rPr lang="en-US" b="1" dirty="0"/>
              <a:t> </a:t>
            </a:r>
            <a:r>
              <a:rPr lang="en-US" b="1" dirty="0" err="1"/>
              <a:t>Gábor</a:t>
            </a:r>
            <a:endParaRPr lang="hu-HU" b="1" dirty="0"/>
          </a:p>
          <a:p>
            <a:r>
              <a:rPr lang="hu-HU" dirty="0"/>
              <a:t>Szakdolgozatvédés – 2017. június 14.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E964-711A-4EE2-BE32-41233E26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Megvalósítás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5C8E8-1CE9-41C7-B9D6-F71B8B483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/>
          </a:p>
        </p:txBody>
      </p:sp>
      <p:pic>
        <p:nvPicPr>
          <p:cNvPr id="1028" name="Picture 4" descr="Kapcsolódó k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74" y="1271044"/>
            <a:ext cx="3222826" cy="43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185194" y="844952"/>
          <a:ext cx="5497976" cy="548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31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éptalálat a következőre: „measure tim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42" y="1145894"/>
            <a:ext cx="3145910" cy="471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F3BD5-593F-4E3E-90D5-F44F3C3B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Mérés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048C-4A3A-42C3-8278-1E3AA0888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14298" y="1009409"/>
          <a:ext cx="6020283" cy="546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66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8788-B9F7-4DBA-BEE2-5589DBEA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err="1"/>
              <a:t>Eredmények</a:t>
            </a:r>
            <a:r>
              <a:rPr lang="en-US"/>
              <a:t> – </a:t>
            </a:r>
            <a:r>
              <a:rPr lang="en-US" err="1"/>
              <a:t>Beolvasás</a:t>
            </a:r>
            <a:r>
              <a:rPr lang="en-US"/>
              <a:t>, </a:t>
            </a:r>
            <a:r>
              <a:rPr lang="en-US" err="1"/>
              <a:t>validáció</a:t>
            </a:r>
            <a:r>
              <a:rPr lang="en-US"/>
              <a:t> </a:t>
            </a:r>
            <a:endParaRPr lang="hu-HU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5A3EF-E4F1-4E4F-BA67-A4EB658E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860" y="833485"/>
            <a:ext cx="4925112" cy="4839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34053-9960-4B63-B47D-85489CD67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12</a:t>
            </a:fld>
            <a:endParaRPr lang="hu-H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A0099-0278-494C-B988-78DB06F8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75" y="2893669"/>
            <a:ext cx="247685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308074-0395-4A9E-B8B6-E4ADAA467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5672860"/>
            <a:ext cx="657317" cy="3238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67D5E9-66AC-4B3B-9050-229DC3E33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333" y="5725035"/>
            <a:ext cx="657317" cy="323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33" y="6144122"/>
            <a:ext cx="3662951" cy="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6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8F35-C498-4F05-9446-2AC035B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Eredmények</a:t>
            </a:r>
            <a:r>
              <a:rPr lang="en-US"/>
              <a:t> – Módosítások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7487-71DA-444D-9072-2D6F77E5F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13</a:t>
            </a:fld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DEC03-3845-4E4F-A457-CF3DFC88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15" y="1168736"/>
            <a:ext cx="2391109" cy="4867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9AC15-C25A-4FFE-B1B2-F5C4BFC3F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89" y="1192551"/>
            <a:ext cx="2381582" cy="482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7C6C5-0BCC-469E-9F14-E03D1BD76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016" y="6005990"/>
            <a:ext cx="657317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ECDFB-49F0-4070-9B38-C3F109753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284" y="6036690"/>
            <a:ext cx="657317" cy="323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A1D8C-919A-48B7-A41B-985E12E9A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330" y="2859371"/>
            <a:ext cx="247685" cy="1305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2750A7-8DDF-4EDB-BED4-9558698E1FCD}"/>
              </a:ext>
            </a:extLst>
          </p:cNvPr>
          <p:cNvSpPr txBox="1"/>
          <p:nvPr/>
        </p:nvSpPr>
        <p:spPr>
          <a:xfrm>
            <a:off x="2303362" y="795200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Inject</a:t>
            </a:r>
            <a:endParaRPr lang="hu-HU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B64FC-600F-4087-A215-9E0842521F8F}"/>
              </a:ext>
            </a:extLst>
          </p:cNvPr>
          <p:cNvSpPr txBox="1"/>
          <p:nvPr/>
        </p:nvSpPr>
        <p:spPr>
          <a:xfrm>
            <a:off x="6480600" y="795200"/>
            <a:ext cx="101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Repair</a:t>
            </a:r>
            <a:endParaRPr lang="hu-HU" sz="24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33" y="6144122"/>
            <a:ext cx="3662951" cy="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gyenes összekötő 7"/>
          <p:cNvCxnSpPr>
            <a:cxnSpLocks/>
          </p:cNvCxnSpPr>
          <p:nvPr/>
        </p:nvCxnSpPr>
        <p:spPr>
          <a:xfrm flipH="1">
            <a:off x="4572003" y="937551"/>
            <a:ext cx="12898" cy="5405377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E3DD57-068F-4F95-8DB8-BF018C31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Következtetés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5C3F2-1B71-4D54-86A1-25096CBCF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14</a:t>
            </a:fld>
            <a:endParaRPr lang="hu-HU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" y="775506"/>
          <a:ext cx="8958804" cy="245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/>
          </p:nvPr>
        </p:nvGraphicFramePr>
        <p:xfrm>
          <a:off x="4908995" y="3284120"/>
          <a:ext cx="4049810" cy="318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32087510"/>
              </p:ext>
            </p:extLst>
          </p:nvPr>
        </p:nvGraphicFramePr>
        <p:xfrm>
          <a:off x="198099" y="3316774"/>
          <a:ext cx="4153982" cy="3003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21310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A016-A2CA-4ED0-8F19-331C524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Továbbfejlesztési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FEA6D1-4666-43C9-B773-8E558483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65277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1CE66-1049-4B0E-BBA3-366F30508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81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E866-162D-43C0-8DA3-EF555B9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Bírálat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DB50-07A2-4E03-AB46-5EB3D00B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LINQ bemutatása tartalmaz egy megemlítendő hibát: A LINQ nem a .net 3.5 keretrendszer része és nem egy szolgáltatás (mint ahogy a jelölt írta a dolgozatában), hanem a c# 3.0 nyelvben bevezetett nyelvi elem. Nincs köze az XML és az SQL nyelvek támogatásához sem.</a:t>
            </a:r>
            <a:endParaRPr lang="en-US"/>
          </a:p>
          <a:p>
            <a:pPr lvl="1"/>
            <a:r>
              <a:rPr lang="en-US"/>
              <a:t>A </a:t>
            </a:r>
            <a:r>
              <a:rPr lang="en-US" err="1"/>
              <a:t>System.Linq</a:t>
            </a:r>
            <a:r>
              <a:rPr lang="en-US"/>
              <a:t> </a:t>
            </a:r>
            <a:r>
              <a:rPr lang="en-US" err="1"/>
              <a:t>osztály</a:t>
            </a:r>
            <a:r>
              <a:rPr lang="en-US"/>
              <a:t> </a:t>
            </a:r>
            <a:r>
              <a:rPr lang="en-US" err="1"/>
              <a:t>nyelvfüggetlen</a:t>
            </a:r>
            <a:r>
              <a:rPr lang="en-US"/>
              <a:t> .NET </a:t>
            </a:r>
            <a:r>
              <a:rPr lang="en-US" err="1"/>
              <a:t>specifikus</a:t>
            </a:r>
            <a:r>
              <a:rPr lang="en-US"/>
              <a:t> </a:t>
            </a:r>
            <a:r>
              <a:rPr lang="en-US" err="1"/>
              <a:t>könyvtár</a:t>
            </a:r>
            <a:r>
              <a:rPr lang="en-US"/>
              <a:t>, </a:t>
            </a:r>
            <a:r>
              <a:rPr lang="en-US" err="1"/>
              <a:t>ami</a:t>
            </a:r>
            <a:r>
              <a:rPr lang="en-US"/>
              <a:t> a .NET 3.5-ös </a:t>
            </a:r>
            <a:r>
              <a:rPr lang="en-US" err="1"/>
              <a:t>verziója</a:t>
            </a:r>
            <a:r>
              <a:rPr lang="en-US"/>
              <a:t> </a:t>
            </a:r>
            <a:r>
              <a:rPr lang="en-US" err="1"/>
              <a:t>óta</a:t>
            </a:r>
            <a:r>
              <a:rPr lang="en-US"/>
              <a:t> </a:t>
            </a:r>
            <a:r>
              <a:rPr lang="en-US" err="1"/>
              <a:t>létezik</a:t>
            </a:r>
            <a:r>
              <a:rPr lang="en-US"/>
              <a:t>. </a:t>
            </a:r>
            <a:r>
              <a:rPr lang="en-US" err="1"/>
              <a:t>Használható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.NET </a:t>
            </a:r>
            <a:r>
              <a:rPr lang="en-US" err="1"/>
              <a:t>által</a:t>
            </a:r>
            <a:r>
              <a:rPr lang="en-US"/>
              <a:t> </a:t>
            </a:r>
            <a:r>
              <a:rPr lang="en-US" err="1"/>
              <a:t>támogatott</a:t>
            </a:r>
            <a:r>
              <a:rPr lang="en-US"/>
              <a:t> </a:t>
            </a:r>
            <a:r>
              <a:rPr lang="en-US" err="1"/>
              <a:t>nyelvben</a:t>
            </a:r>
            <a:r>
              <a:rPr lang="en-US"/>
              <a:t> is (Visual Basic, F#). </a:t>
            </a:r>
            <a:endParaRPr lang="hu-HU"/>
          </a:p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7189-6A70-4721-95D5-564FF7E0B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55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24889"/>
          <a:stretch/>
        </p:blipFill>
        <p:spPr bwMode="auto">
          <a:xfrm>
            <a:off x="6898513" y="1053294"/>
            <a:ext cx="1794074" cy="35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 dirty="0" err="1"/>
              <a:t>Bírálói</a:t>
            </a:r>
            <a:r>
              <a:rPr lang="en-US" dirty="0"/>
              <a:t> </a:t>
            </a:r>
            <a:r>
              <a:rPr lang="en-US" dirty="0" err="1"/>
              <a:t>kérdések</a:t>
            </a:r>
            <a:r>
              <a:rPr lang="en-US" dirty="0"/>
              <a:t> – </a:t>
            </a:r>
            <a:r>
              <a:rPr lang="hu-HU" dirty="0"/>
              <a:t>1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4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7F3B-6A0F-4039-9BB1-7E960329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2.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9BAB-2886-4079-A613-D4D84D0ED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18</a:t>
            </a:fld>
            <a:endParaRPr lang="hu-HU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16689" y="960699"/>
          <a:ext cx="8275898" cy="496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66" y="1064872"/>
            <a:ext cx="2141316" cy="214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0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/>
          </p:nvPr>
        </p:nvGraphicFramePr>
        <p:xfrm>
          <a:off x="416689" y="960699"/>
          <a:ext cx="8275898" cy="5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A5FBA6-8128-463D-91B2-DB5880FD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Bírálói</a:t>
            </a:r>
            <a:r>
              <a:rPr lang="en-US"/>
              <a:t> </a:t>
            </a:r>
            <a:r>
              <a:rPr lang="en-US" err="1"/>
              <a:t>kérdések</a:t>
            </a:r>
            <a:r>
              <a:rPr lang="en-US"/>
              <a:t> – 3.</a:t>
            </a:r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49DB-3ED0-4538-82BD-53336DCD4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19</a:t>
            </a:fld>
            <a:endParaRPr lang="hu-HU"/>
          </a:p>
        </p:txBody>
      </p:sp>
      <p:pic>
        <p:nvPicPr>
          <p:cNvPr id="3074" name="Picture 2" descr="Kapcsolódó ké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42" y="1018574"/>
            <a:ext cx="1466845" cy="146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13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és motivációja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Train Benchmark ismertetése</a:t>
            </a:r>
            <a:endParaRPr lang="hu-HU"/>
          </a:p>
          <a:p>
            <a:pPr lvl="0"/>
            <a:r>
              <a:rPr lang="hu-HU"/>
              <a:t>Implementálása egy választott gráflekérdező rendszerre</a:t>
            </a:r>
            <a:endParaRPr lang="hu-HU"/>
          </a:p>
          <a:p>
            <a:pPr lvl="1"/>
            <a:r>
              <a:rPr lang="hu-HU"/>
              <a:t>Graph Engine</a:t>
            </a:r>
            <a:endParaRPr lang="hu-HU"/>
          </a:p>
          <a:p>
            <a:pPr lvl="0"/>
            <a:r>
              <a:rPr lang="hu-HU"/>
              <a:t>A választott eszközön való futtatás</a:t>
            </a:r>
            <a:endParaRPr lang="hu-HU"/>
          </a:p>
          <a:p>
            <a:pPr lvl="1"/>
            <a:r>
              <a:rPr lang="hu-HU"/>
              <a:t>Jena, RDF4J</a:t>
            </a:r>
            <a:endParaRPr lang="hu-HU"/>
          </a:p>
          <a:p>
            <a:pPr lvl="0"/>
            <a:r>
              <a:rPr lang="hu-HU"/>
              <a:t>Két már elkészült eszközön való futtatás</a:t>
            </a:r>
            <a:endParaRPr lang="hu-HU"/>
          </a:p>
          <a:p>
            <a:pPr lvl="0"/>
            <a:r>
              <a:rPr lang="hu-HU"/>
              <a:t>Eredmények kiértékelése</a:t>
            </a:r>
            <a:endParaRPr lang="hu-HU"/>
          </a:p>
          <a:p>
            <a:pPr lvl="0"/>
            <a:r>
              <a:rPr lang="hu-HU"/>
              <a:t>Konklúzió levonása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91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27A8B2-5A76-455E-AA4D-D0E0FFBB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D9085-5428-4582-AA8F-DD9E0B271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9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Teljesítménymérés</a:t>
            </a:r>
            <a:endParaRPr lang="en-US"/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598" y="1446208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B1DA4F8-92D3-4582-8853-9467DEAAECB1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1142998" y="1903408"/>
            <a:ext cx="5710920" cy="2521635"/>
          </a:xfrm>
          <a:prstGeom prst="curvedConnector2">
            <a:avLst/>
          </a:prstGeom>
          <a:ln w="635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CDDF7C-00C9-403D-9B25-DF8F1379A241}"/>
              </a:ext>
            </a:extLst>
          </p:cNvPr>
          <p:cNvSpPr txBox="1"/>
          <p:nvPr/>
        </p:nvSpPr>
        <p:spPr>
          <a:xfrm>
            <a:off x="5796642" y="128649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/>
              <a:t>?</a:t>
            </a:r>
            <a:endParaRPr lang="hu-HU" sz="6600" b="1"/>
          </a:p>
        </p:txBody>
      </p:sp>
    </p:spTree>
    <p:extLst>
      <p:ext uri="{BB962C8B-B14F-4D97-AF65-F5344CB8AC3E}">
        <p14:creationId xmlns:p14="http://schemas.microsoft.com/office/powerpoint/2010/main" val="136213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Teljesítménymérés</a:t>
            </a:r>
            <a:endParaRPr lang="en-US"/>
          </a:p>
        </p:txBody>
      </p:sp>
      <p:pic>
        <p:nvPicPr>
          <p:cNvPr id="7" name="Content Placeholder 6" descr="User">
            <a:extLst>
              <a:ext uri="{FF2B5EF4-FFF2-40B4-BE49-F238E27FC236}">
                <a16:creationId xmlns:a16="http://schemas.microsoft.com/office/drawing/2014/main" id="{932F15E5-1881-4B3C-8A9E-3AD9B6FB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453083"/>
            <a:ext cx="914400" cy="914400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8B754C-EA34-440C-837A-2B865792A634}"/>
              </a:ext>
            </a:extLst>
          </p:cNvPr>
          <p:cNvSpPr/>
          <p:nvPr/>
        </p:nvSpPr>
        <p:spPr>
          <a:xfrm>
            <a:off x="4706711" y="4425043"/>
            <a:ext cx="4294414" cy="182573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>
                <a:solidFill>
                  <a:schemeClr val="tx2"/>
                </a:solidFill>
              </a:rPr>
              <a:t>Adatbáziskezelő eszközök objektív összehasonlítása </a:t>
            </a:r>
            <a:r>
              <a:rPr lang="hu-HU" sz="2400" err="1">
                <a:solidFill>
                  <a:schemeClr val="tx2"/>
                </a:solidFill>
              </a:rPr>
              <a:t>modellvalidációs</a:t>
            </a:r>
            <a:r>
              <a:rPr lang="hu-HU" sz="2400">
                <a:solidFill>
                  <a:schemeClr val="tx2"/>
                </a:solidFill>
              </a:rPr>
              <a:t> problémákra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59CE1-8629-42A2-96A8-B8C6FC27AE76}"/>
              </a:ext>
            </a:extLst>
          </p:cNvPr>
          <p:cNvSpPr/>
          <p:nvPr/>
        </p:nvSpPr>
        <p:spPr>
          <a:xfrm>
            <a:off x="4706711" y="997414"/>
            <a:ext cx="4294414" cy="182573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A Train Benchmark </a:t>
            </a:r>
            <a:r>
              <a:rPr lang="en-US" sz="2400" err="1">
                <a:solidFill>
                  <a:schemeClr val="tx2"/>
                </a:solidFill>
              </a:rPr>
              <a:t>projekt</a:t>
            </a:r>
            <a:endParaRPr lang="hu-HU" sz="2400">
              <a:solidFill>
                <a:schemeClr val="tx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731E7-C790-44FC-BEDF-D2A26DD2D99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143000" y="1910283"/>
            <a:ext cx="356371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B1771-329B-445E-B628-C3ABC17DE9DC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6853918" y="2823152"/>
            <a:ext cx="0" cy="16018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8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82A6-C3B7-4EAF-9EF0-CD243FF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5C7B4A-ACEE-432D-85FD-1219735A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0950" y="2747944"/>
            <a:ext cx="1667180" cy="1010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E828-3408-4287-BA4C-1F9432395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6EDB1-90AC-4962-B55D-3DE3A743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29" y="2780213"/>
            <a:ext cx="946411" cy="9464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1ABAA1-DD9A-4549-AFC1-E14B31949629}"/>
              </a:ext>
            </a:extLst>
          </p:cNvPr>
          <p:cNvSpPr/>
          <p:nvPr/>
        </p:nvSpPr>
        <p:spPr>
          <a:xfrm>
            <a:off x="4990468" y="2024037"/>
            <a:ext cx="3984172" cy="36086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B060C-A5E3-4710-8C51-81635A2313A5}"/>
              </a:ext>
            </a:extLst>
          </p:cNvPr>
          <p:cNvSpPr txBox="1"/>
          <p:nvPr/>
        </p:nvSpPr>
        <p:spPr>
          <a:xfrm>
            <a:off x="6571224" y="3984356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…</a:t>
            </a:r>
            <a:endParaRPr lang="hu-HU" sz="7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B655C-649F-44A3-B244-F2923948D783}"/>
              </a:ext>
            </a:extLst>
          </p:cNvPr>
          <p:cNvSpPr txBox="1"/>
          <p:nvPr/>
        </p:nvSpPr>
        <p:spPr>
          <a:xfrm>
            <a:off x="5121855" y="700598"/>
            <a:ext cx="3675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000" dirty="0" err="1"/>
              <a:t>Train</a:t>
            </a:r>
            <a:r>
              <a:rPr lang="hu-HU" sz="4000" dirty="0"/>
              <a:t> Benchmark</a:t>
            </a:r>
            <a:br>
              <a:rPr lang="hu-HU" sz="4000" dirty="0"/>
            </a:br>
            <a:r>
              <a:rPr lang="hu-HU" sz="4000" dirty="0"/>
              <a:t> projekt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2A551-C349-4901-90D0-CFF296E199CF}"/>
              </a:ext>
            </a:extLst>
          </p:cNvPr>
          <p:cNvGrpSpPr/>
          <p:nvPr/>
        </p:nvGrpSpPr>
        <p:grpSpPr>
          <a:xfrm>
            <a:off x="124735" y="2457002"/>
            <a:ext cx="2426883" cy="2458774"/>
            <a:chOff x="847360" y="1136436"/>
            <a:chExt cx="2426883" cy="245877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47622FB-D97A-46C5-B15C-90F74A04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29418" y="2132442"/>
              <a:ext cx="1462768" cy="14627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32D51A-DDE3-4255-84C5-3205243A627C}"/>
                </a:ext>
              </a:extLst>
            </p:cNvPr>
            <p:cNvSpPr txBox="1"/>
            <p:nvPr/>
          </p:nvSpPr>
          <p:spPr>
            <a:xfrm>
              <a:off x="847360" y="1136436"/>
              <a:ext cx="24268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Graph Engine</a:t>
              </a:r>
              <a:endParaRPr lang="hu-HU" sz="3200"/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A6A43BD-189D-447E-9F36-79A9E5457C20}"/>
              </a:ext>
            </a:extLst>
          </p:cNvPr>
          <p:cNvSpPr/>
          <p:nvPr/>
        </p:nvSpPr>
        <p:spPr>
          <a:xfrm>
            <a:off x="2704944" y="3740119"/>
            <a:ext cx="3559628" cy="1175657"/>
          </a:xfrm>
          <a:prstGeom prst="rightArrow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3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933-FCA6-4798-8F0B-80332FD6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</a:t>
            </a:r>
            <a:r>
              <a:rPr lang="hu-HU" err="1"/>
              <a:t>Train</a:t>
            </a:r>
            <a:r>
              <a:rPr lang="hu-HU"/>
              <a:t> Benchmark</a:t>
            </a:r>
          </a:p>
        </p:txBody>
      </p:sp>
      <p:pic>
        <p:nvPicPr>
          <p:cNvPr id="6" name="Content Placeholder 5" descr="Train">
            <a:extLst>
              <a:ext uri="{FF2B5EF4-FFF2-40B4-BE49-F238E27FC236}">
                <a16:creationId xmlns:a16="http://schemas.microsoft.com/office/drawing/2014/main" id="{94725A4D-A957-4FD9-8582-A3059FBC8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258" y="1547946"/>
            <a:ext cx="4094527" cy="4094527"/>
          </a:xfr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6410707"/>
              </p:ext>
            </p:extLst>
          </p:nvPr>
        </p:nvGraphicFramePr>
        <p:xfrm>
          <a:off x="4648199" y="836577"/>
          <a:ext cx="4341873" cy="551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AF9D5-1AD7-46F8-8A33-E8B6AB8A4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82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Train Benchmark	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D689E2B-D788-4428-984D-FCEE1410444F}"/>
              </a:ext>
            </a:extLst>
          </p:cNvPr>
          <p:cNvGrpSpPr/>
          <p:nvPr/>
        </p:nvGrpSpPr>
        <p:grpSpPr>
          <a:xfrm>
            <a:off x="1568526" y="923678"/>
            <a:ext cx="4503218" cy="5343064"/>
            <a:chOff x="2189011" y="923678"/>
            <a:chExt cx="4503218" cy="5343064"/>
          </a:xfrm>
        </p:grpSpPr>
        <p:sp>
          <p:nvSpPr>
            <p:cNvPr id="111" name="Arrow: Down 110">
              <a:extLst>
                <a:ext uri="{FF2B5EF4-FFF2-40B4-BE49-F238E27FC236}">
                  <a16:creationId xmlns:a16="http://schemas.microsoft.com/office/drawing/2014/main" id="{84EF8532-7024-4179-B4E7-7282EEB90841}"/>
                </a:ext>
              </a:extLst>
            </p:cNvPr>
            <p:cNvSpPr/>
            <p:nvPr/>
          </p:nvSpPr>
          <p:spPr>
            <a:xfrm>
              <a:off x="3680985" y="923678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chemeClr val="accent1"/>
                  </a:solidFill>
                </a:rPr>
                <a:t>Modell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777F9D0-66F2-4AE3-866D-650BEDE6CD06}"/>
                </a:ext>
              </a:extLst>
            </p:cNvPr>
            <p:cNvGrpSpPr/>
            <p:nvPr/>
          </p:nvGrpSpPr>
          <p:grpSpPr>
            <a:xfrm>
              <a:off x="2189011" y="1706897"/>
              <a:ext cx="4447210" cy="3643723"/>
              <a:chOff x="3729776" y="1432514"/>
              <a:chExt cx="4447210" cy="364372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EA45A69-4574-43AD-AB60-860563E6FF94}"/>
                  </a:ext>
                </a:extLst>
              </p:cNvPr>
              <p:cNvSpPr/>
              <p:nvPr/>
            </p:nvSpPr>
            <p:spPr>
              <a:xfrm>
                <a:off x="5257799" y="1432514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hu-HU" sz="2400" b="1">
                    <a:solidFill>
                      <a:schemeClr val="tx2"/>
                    </a:solidFill>
                  </a:rPr>
                  <a:t>Beolvasás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AF65395-D36A-46BF-BFF6-1F4D91332BB7}"/>
                  </a:ext>
                </a:extLst>
              </p:cNvPr>
              <p:cNvSpPr/>
              <p:nvPr/>
            </p:nvSpPr>
            <p:spPr>
              <a:xfrm>
                <a:off x="5251448" y="2438441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err="1">
                    <a:solidFill>
                      <a:schemeClr val="tx2"/>
                    </a:solidFill>
                  </a:rPr>
                  <a:t>Validáció</a:t>
                </a:r>
                <a:endParaRPr lang="hu-HU" sz="2400" b="1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0036573-E7C9-4880-BBF1-F11C47803D34}"/>
                  </a:ext>
                </a:extLst>
              </p:cNvPr>
              <p:cNvSpPr/>
              <p:nvPr/>
            </p:nvSpPr>
            <p:spPr>
              <a:xfrm>
                <a:off x="5264149" y="3444368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err="1">
                    <a:solidFill>
                      <a:schemeClr val="tx2"/>
                    </a:solidFill>
                  </a:rPr>
                  <a:t>Módosítás</a:t>
                </a:r>
                <a:endParaRPr lang="hu-HU" sz="2400" b="1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40E296B-F8D1-4CFE-9E55-19976F7BA573}"/>
                  </a:ext>
                </a:extLst>
              </p:cNvPr>
              <p:cNvSpPr/>
              <p:nvPr/>
            </p:nvSpPr>
            <p:spPr>
              <a:xfrm>
                <a:off x="5270499" y="4450295"/>
                <a:ext cx="2906487" cy="625942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err="1">
                    <a:solidFill>
                      <a:schemeClr val="tx2"/>
                    </a:solidFill>
                  </a:rPr>
                  <a:t>Validáció</a:t>
                </a:r>
                <a:endParaRPr lang="hu-HU" sz="2400" b="1" err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D542D8-B307-4CDF-824D-BB4D01B5811F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6704692" y="2058456"/>
                <a:ext cx="635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0F256AF-E93A-40BE-9E72-8268B6B6CCA3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6704692" y="3064383"/>
                <a:ext cx="12701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272ECEC-8912-4182-B70B-A110611B4652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6717393" y="4070310"/>
                <a:ext cx="6350" cy="3799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872FC1D2-D90F-4D16-9968-7D2340D89013}"/>
                  </a:ext>
                </a:extLst>
              </p:cNvPr>
              <p:cNvCxnSpPr>
                <a:cxnSpLocks/>
                <a:stCxn id="19" idx="1"/>
                <a:endCxn id="18" idx="1"/>
              </p:cNvCxnSpPr>
              <p:nvPr/>
            </p:nvCxnSpPr>
            <p:spPr>
              <a:xfrm rot="10800000">
                <a:off x="5264149" y="3757340"/>
                <a:ext cx="6350" cy="1005927"/>
              </a:xfrm>
              <a:prstGeom prst="bentConnector3">
                <a:avLst>
                  <a:gd name="adj1" fmla="val 11157150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401BC8-76EC-47EB-A51D-39B3139DACE9}"/>
                  </a:ext>
                </a:extLst>
              </p:cNvPr>
              <p:cNvSpPr txBox="1"/>
              <p:nvPr/>
            </p:nvSpPr>
            <p:spPr>
              <a:xfrm>
                <a:off x="4288952" y="4004913"/>
                <a:ext cx="548858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n*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5E793A7-B2B7-44DC-8679-D5AE0B3E9CC1}"/>
                  </a:ext>
                </a:extLst>
              </p:cNvPr>
              <p:cNvCxnSpPr>
                <a:cxnSpLocks/>
                <a:stCxn id="19" idx="1"/>
                <a:endCxn id="16" idx="1"/>
              </p:cNvCxnSpPr>
              <p:nvPr/>
            </p:nvCxnSpPr>
            <p:spPr>
              <a:xfrm rot="10800000">
                <a:off x="5257799" y="1745486"/>
                <a:ext cx="12700" cy="3017781"/>
              </a:xfrm>
              <a:prstGeom prst="bentConnector3">
                <a:avLst>
                  <a:gd name="adj1" fmla="val 10257142"/>
                </a:avLst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28D3A96-84DC-4ED1-A2E0-A7FAF3FE9827}"/>
                  </a:ext>
                </a:extLst>
              </p:cNvPr>
              <p:cNvSpPr txBox="1"/>
              <p:nvPr/>
            </p:nvSpPr>
            <p:spPr>
              <a:xfrm>
                <a:off x="3729776" y="2383474"/>
                <a:ext cx="524246" cy="510778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rgbClr val="7F182D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k*</a:t>
                </a:r>
                <a:endParaRPr lang="hu-HU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Arrow: Down 129">
              <a:extLst>
                <a:ext uri="{FF2B5EF4-FFF2-40B4-BE49-F238E27FC236}">
                  <a16:creationId xmlns:a16="http://schemas.microsoft.com/office/drawing/2014/main" id="{4D22721B-743F-4F58-961E-0FFA79072B05}"/>
                </a:ext>
              </a:extLst>
            </p:cNvPr>
            <p:cNvSpPr/>
            <p:nvPr/>
          </p:nvSpPr>
          <p:spPr>
            <a:xfrm>
              <a:off x="3680985" y="5553620"/>
              <a:ext cx="3011244" cy="713122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err="1">
                  <a:solidFill>
                    <a:schemeClr val="accent1"/>
                  </a:solidFill>
                </a:rPr>
                <a:t>Eredmény</a:t>
              </a:r>
              <a:endParaRPr lang="hu-HU" sz="2400" b="1" err="1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08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Engine </a:t>
            </a:r>
            <a:r>
              <a:rPr lang="en-US" err="1"/>
              <a:t>felépítése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B02986-8DB0-4559-B1E1-BDDD305C9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923" y="2011960"/>
            <a:ext cx="8522154" cy="3166500"/>
          </a:xfr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2380E3-1EE3-491A-A528-38F3FAC3E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0544" y="5830663"/>
            <a:ext cx="2312533" cy="4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FD91-D48C-4931-924D-24D96698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Engine </a:t>
            </a:r>
            <a:r>
              <a:rPr lang="hu-HU" dirty="0"/>
              <a:t>használata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703736"/>
              </p:ext>
            </p:extLst>
          </p:nvPr>
        </p:nvGraphicFramePr>
        <p:xfrm>
          <a:off x="142875" y="857250"/>
          <a:ext cx="885825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994F-536E-4191-85BD-293330D32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9593321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15933</TotalTime>
  <Words>725</Words>
  <Application>Microsoft Office PowerPoint</Application>
  <PresentationFormat>On-screen Show (4:3)</PresentationFormat>
  <Paragraphs>150</Paragraphs>
  <Slides>20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Wingdings</vt:lpstr>
      <vt:lpstr>FTSRG presentation</vt:lpstr>
      <vt:lpstr>FTSRG print</vt:lpstr>
      <vt:lpstr>Gráflekérdező motor teljesítménytesztelése modellvalidációs problémákra</vt:lpstr>
      <vt:lpstr>Feladat és motivációja</vt:lpstr>
      <vt:lpstr>Teljesítménymérés</vt:lpstr>
      <vt:lpstr>Teljesítménymérés</vt:lpstr>
      <vt:lpstr>Probléma</vt:lpstr>
      <vt:lpstr>A Train Benchmark</vt:lpstr>
      <vt:lpstr>A Train Benchmark </vt:lpstr>
      <vt:lpstr>Graph Engine felépítése</vt:lpstr>
      <vt:lpstr>Graph Engine használata</vt:lpstr>
      <vt:lpstr>Megvalósítás</vt:lpstr>
      <vt:lpstr>Mérés</vt:lpstr>
      <vt:lpstr>Eredmények – Beolvasás, validáció </vt:lpstr>
      <vt:lpstr>Eredmények – Módosítások</vt:lpstr>
      <vt:lpstr>Következtetés</vt:lpstr>
      <vt:lpstr>Továbbfejlesztési lehetőségek</vt:lpstr>
      <vt:lpstr>Bírálat</vt:lpstr>
      <vt:lpstr>Bírálói kérdések – 1.</vt:lpstr>
      <vt:lpstr>Bírálói kérdések – 2.</vt:lpstr>
      <vt:lpstr>Bírálói kérdések – 3.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Kristof</cp:lastModifiedBy>
  <cp:revision>2153</cp:revision>
  <dcterms:created xsi:type="dcterms:W3CDTF">2013-06-08T09:47:17Z</dcterms:created>
  <dcterms:modified xsi:type="dcterms:W3CDTF">2017-06-12T18:12:41Z</dcterms:modified>
</cp:coreProperties>
</file>