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7103725" cy="10234275"/>
  <p:embeddedFontLs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i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414975" y="628980"/>
            <a:ext cx="9144000" cy="54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4800"/>
              <a:t>Урок 12. Dependency Injection. Конфигурация. Состояние приложения. Логгирование. Маршрутизация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Параметр метода Configure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Configure класса Startup позволяет напрямую получать зависимость в качестве параметра метода.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Данный способ естественно может применяться только в классе Startup.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Конструкторы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Встроенная в ASP.NET Core система внедрения зависимостей использует конструкторы классов для передачи всех зависимостей. Соответственно в конструкторе контроллера мы можем получить зависимость. Конструкторы являются наиболее предпочтительным вариантом для получения зависимостей.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Данный способ может применяться для передачи зависимостей в конструктор любого класса кроме класса Startup.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HttpContext.RequestServices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Объект HttpContext.RequestServices предоставляет доступ к всем внедренным зависимостям с помощью своих методов: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GetService&lt;service&gt;(): использует провайдер сервисов для создания объекта, который представляет тип service. В случае если в провайдере сервисов для данного сервиса не установлена зависимость, то возвращает значение null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GetRequiredService&lt;service&gt;(): использует провайдер сервисов для создания объекта, который представляет тип service. В случае если в провайдере сервисов для данного сервиса не установлена зависимость, то генерирует исключение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Данный паттерн получения сервиса еще называется service locator, и, как правило, не рекомендуется к использованию, но тем не менее в рамках ASP.NET Core в принципе мы можем использовать подобную функциональность.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ApplicationServices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Еще один похожий способ представляет получение сервисов через свойство ApplicationServices объекта IApplicationBuilder, который передается в качестве параметра в метод Configure класса Startup: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IMessageSender messageSender = app.ApplicationServices.GetService&lt;IMessageSender&gt;();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Метод Invoke/InvokeAsync компонентов middleware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Подобно тому, как зависимости передаются в метод Configure в классе Startup, точно также их можно передавать в метод Invoke компонента middleware: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public async Task InvokeAsync(HttpContext context, IMessageSender messageSender)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Жизненный цикл зависимостей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Используя различные методы внедрения зависимостей, можно управлять жизненным циклом создаваемых сервисов. Сервисы, которые создаются механизмом Depedency Injection, могут представлять один из следующих типов:</a:t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Transient: при каждом обращении к сервису создается новый объект сервиса. В течение одного запроса может быть несколько обращений к сервису, соответственно при каждом обращении будет создаваться новый объект. Подобная модель жизненного цикла наиболее подходит для легковесных сервисов, которые не хранят данных о состоянии</a:t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Scoped: для каждого запроса создается свой объект сервиса. То есть если в течение одного запроса есть несколько обращений к одному сервису, то при всех этих обращениях будет использоваться один и тот же объект сервиса.</a:t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Singleton: объект сервиса создается при первом обращении к нему, все последующие запросы используют один и тот же ранее созданный объект сервиса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Для создания каждого типа сервиса предназначен соответствующий метод AddTransient(), AddScoped() и AddSingleton().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AddTransient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AddTransient() создает transient-объекты. Такие объекты создаются при каждом обращении к ним. Данный метод имеет ряд перегруженных версий: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AddTransient(Type serviceType)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AddTransient(Type serviceType, Type implementationType)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AddTransient(Type serviceType, Func&lt;IServiceProvider,object&gt; implementationFactory)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AddTransient&lt;TService&gt;()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AddTransient&lt;TService, TImplementation&gt;()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AddTransient&lt;TService&gt;(Func&lt;IServiceProvider,TService&gt; implementationFactory)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AddTransient&lt;TService, TImplementation&gt;(Func&lt;IServiceProvider,TImplementation&gt; implementationFactory)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AddScoped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AddScoped создает один экземпляр объекта для всего запроса. Он имеет те же перегруженные версии, что и AddTransient.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Теперь в рамках одного и того же запроса будет использоваться один и тот же объект. При следующем запросе к приложению будет генерироваться новый объект.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AddSingleton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AddSingleton создает один объект для всех последующих запросов, при этом объект создается только тогда, когда он непосредственно необходим. Этот метод имеет все те же перегруженые версии, что и AddTransient и AddScoped.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Как можно заметить, все три метода внедрения зависимостей имеют один и тот же принцип использования, различается только название метода.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Для создания singleton-объектов необязательно полагаться на механизм DI. Мы его можем сами создать и передать в нужный метод: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/>
              <a:t>public void ConfigureServices(IServiceCollection services)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/>
              <a:t>    RandomCounter rndCounter = new RandomCounter();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/>
              <a:t>    services.AddSingleton&lt;ICounter&gt;(rndCounter);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/>
              <a:t>    services.AddSingleton&lt;CounterService&gt;(new CounterService(rndCounter));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Использование фабрики сервисов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90805" y="1825625"/>
            <a:ext cx="12009755" cy="4970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Ряд перегруженных версий у всех трех методов в качестве параметра могут принимать фабрику сервисов - Func&lt;IServiceProvider,object&gt; implementationFactory, которая управляет созданием объектов сервисов. Фабрика позволяет нам применить более сложную логику по созданию сервиса, например, добавить условия создания: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services.AddTransient&lt;RandomCounter&gt;();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services.AddTransient&lt;ICounter&gt;(provider =&gt; 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// получаем выше зарегистрированный сервис RandomCounter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var counter = provider.GetService&lt;RandomCounter&gt;();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return counter;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});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services.AddTransient&lt;CounterService&gt;();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Или к примеру у нас есть зависимость IMessageSender и есть две ее реализации - EmailMessageSender и SmsMessageSender: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services.AddTransient&lt;IMessageSender&gt;(provider=&gt; 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if (DateTime.Now.Hour &gt;= 12) return new EmailMessageSender();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else return new SmsMessageSender();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});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Сервисы и метод ConfigureServices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Dependency injection (DI) или внедрение зависимостей представляет механизм, который позволяет сделать взаимодействующие в приложении объекты слабосвязанными. Такие объекты связаны между собой через абстракции, например, через интерфейсы, что делает всю систему более гибкой, более адаптируемой и расширяемой.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Нередко для установки зависимостей в подобных системах используются специальные контейнеры - IoC-контейнеры (Inversion of Control). Такие контейнеры служат своего рода фабриками, которые устанавливают зависимости между абстракциями и конкретными объектами и, как правило, управляют созданием этих объектов.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И если раньше в ASP.NET 4 и других предыдщих версиях надо было использовать различные внешние IoC-контейнеры для установки зависимостей, такие как Ninject, Autofac, Unity, Windsor Castle, StructureMap, то ASP.NET Core уже имеет встроенный контейнер внедрения зависимостей, который представлен интерфейсом IServiceProvider. А сами зависимости еще называются сервисами, собственно поэтому контейнер можно назвать провайдером сервисов. Этот контейнер отвечает за сопоставление зависимостей с конкретными типами и за внедрение зависимостей в различные объекты.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Применение сервисов в middleware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10820" y="1407160"/>
            <a:ext cx="11515725" cy="527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После добавления сервисов в классе Startup они становятся доступны приложению, в том числе и в кастомных компонентах middleware. В middleware мы можем получить зависимости тремя способами: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Через конструктор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Через параметр метода Invoke/InvokeAsync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Через свойство HttpContext.RequestServices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При этом надо учитывать, что компоненты middleware создаются при создании класса Startup и живут в течение всего жизненного цикла приложения. То есть при последующих запросах asp.net core использует уже ранее созданный компонент. И это налагает ограничения на использование зависимостей в middleware.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 частности, если конструктор передается transient-сервис, который создается при каждом обращении к нему, то при последующих запросах мы будем использовать тот же самый сервис, так как конструктор middleware вызывается один раз - при создании приложения.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Передача через конструктор middleware больше подходит для сервисов с жизненным циклом Singleton, которые создаются один раз для всех последующих запросов.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Если же в middleware необходимо использовать сервисы с жизненным циклом Scoped или Transient, то лучше их передавать через параметр метода Invoke/InvokeAsync.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Также можно получать сервисы через свойство HttpContext.RequestServices в тех ситуациях, когда необходимость использования сервисов может зависеть от среды выполнения.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Singleton-объекты и scoped-сервисы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Все объекты, которые используются в ASP.NET Core, имеет три варианта жизненного цикла. Singleton-объекты создаются один раз при запуске приложения, и при всех запросах к приложению оно использует один и тот же singleton-объект. К подобным singleton-объектам относятся, к примеру, компоненты middleware или сервисы, которые регистрируются с помощью метода AddSingleton().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Transient-объекты создаются каждый раз, когда нам требуется экземпляр определенного класса. А scoped-объекты создаются по одному на каждый запрос.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Одни объекты или сервисы с помощью встроенного механизма dependency injection можно передать в другие объекты. Наиболее распространенный способ внедрения объектов предсталяет инъекция через конструктор. Однако начиная с версии ASP.NET Core 2.0 мы не можем передавать scoped-сервисы в конструктор singleton-объектов.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Основы конфигурации 1/3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Важную роль в приложении играет конфигурация, которая определяет базовые настройки приложения. Приложение ASP.NET Core может получать конфигурационные настройки из следующих источников: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Аргументы командной строки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Переменные среды окружения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Объекты .NET в памяти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Файлы (json, xml, ini)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Azure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Можно использовать свои кастомные источники и под них создавать провайдеры конфигурации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Основы конфигурации 2/3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02260" y="1316990"/>
            <a:ext cx="11480165" cy="542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Конфигурация приложения в ASP.NET Core представляет объект интерфейса IConfiguration.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Данный интерфейс содержит следующие компоненты: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this [string key]: индексатор, через который можно получить по ключу значение параметра конфигурации. Стоит отметить, что и ключ, и значение параметра конфигурации представляет собой объект типа string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GetChildren(): возвращает набор подсекций текущей секции конфигурации в виде объекта IEnumerable&lt;IConfigurationSection&gt;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GetReloadToken(): возвращает объект IChangeToken, который применяется для отслеживания изменения конфигурации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GetSection(string key): возвращает секцию конфигурации, которая соответствует ключу key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Также конфигурация может быть представлена интерфейсом IConfigurationRoot, который наследуется от IConfiguration: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Свойство Providers возвращает коллекцию применяемых провайдеров конфигурации. Каждый провайдер конфигурации представляет объект IConfigurationProvider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Метод Reload() перезагружает значения из всех применяемых источников конфигурации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Основы конфигурации 3/3</a:t>
            </a:r>
            <a:br>
              <a:rPr lang="en-US"/>
            </a:b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Итак, объект IConfiguration по сути хранит все конфигурационные настройки в виде набора пар "ключ"-"значение".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создания объекта IConfigurationRoot применяется метод Build() класса ConfigurationBuilder. А с помощью объекта IConfigurationSource для ConfigurationBuilder устанавливается источник конфигурационных настроек.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Как правило, установка конфигурации производится в конструкторе класа Startup. Поэтому для определения конфигурации приложения в класс добавлен конструктор, а для хранения конфигурации определено свойство AppConfiguration. Все настройки конфигурации будут храниться в памяти. Для добавления настроек применяется метод AddInMemoryCollection(), который в качестве параметра принимает словарь. Каждый элемент такого словаря представляет отдельную конфигурационную настройку.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Конфигурация по умолчанию 1/2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647700" y="1334135"/>
            <a:ext cx="10515600" cy="5297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Выше мы явным образом создавали объект IConfiguration, устанавливая для него источник конфигурации и добавляя различные конфигурационные настройки. Однако в принципе нам необязательно создавать свой объект IConfiguration, потому что среда ASP.NET Core уже по умолчанию через механизм Dependency Injection предоставляет нам такой объект, который уже наполнен некоторыми данными. И мы можем получить зависимость IConfiguration таким же образом, как и любой другой сервис, который внедряется через механизм внедрения зависимостей. Но в отличие от других зависимостей, объект IConfiguration мы можем также получить через конструктор класса Startup.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Объект конфигурации содержит данные из четырех источников: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Файл appsettings.json, который находится в проекте по умолчанию (провайдер JsonConfigurationProvider)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Файл appsettings.Development.json, который находится в проекте по умолчанию (провайдер JsonConfigurationProvider). Формально приложение подхватывает файл с именем appsettings.{environment}.json, где environment - название стадии, на которой находится проект. Но поскольку по умолчанию для проекта задается стадия "Development" (то есть проект находится в процессе разработки), а в проекте определяется файл appsettings.develoment.json, то собственно он и подхватывается.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Переменные окружения (провайдер EnvironmentVariablesConfigurationProvider)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en-US" sz="1600"/>
              <a:t>Параметры командной строки (провайдер CommandLineConfigurationProvider)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Конфигурация по умолчанию 2/2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Применяется также ChainedConfigurationProvider, который фактически соединяет все применяемые провайдеры в одну цепочку.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Как мы видим, объект конфигурации может использовать одновременно сразу несколько источников и провайдеров конфигурации. Все подключемые источники конфигурации считываются в том порядке, в котором они были добавлены. Если разные источники конфигурации содержат одинаковые ключи, то используется значение, последнего добавленного источника конфигурации.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Нефайловые провайдеры конфигурации. Загрузка аргументов командной строки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647700" y="1462405"/>
            <a:ext cx="10515600" cy="527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</a:pPr>
            <a:r>
              <a:rPr lang="en-US" sz="1400"/>
              <a:t>Провайдер CommandLineConfigurationProvider обеспечивает передачу аргументов командной строки в конфигурацию приложения. Для применения этого провайдера у объекта вызывается метод AddCommandLine(), в который передаются аргументы командной строки. Но поскольку приложение по умолчанию загружает аргументы командной строки в объект конфигурации, который передается в классы приложения через dependency injection, то нам нет смысла явным образом его вызывать.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</a:pPr>
            <a:r>
              <a:rPr lang="en-US" sz="1400"/>
              <a:t>Каждый аргумент командной строки, который мы хотим использовать в качестве параметра конфигурации, должен представлять пару ключ-значение. Есть разные способы определения таких параметров. Самый распространненый - после ключа после знака равно = указывается значение, а через пробел последующие параметры: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key1=value1 key2=value2 key3=value3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</a:pPr>
            <a:r>
              <a:rPr lang="en-US" sz="1400"/>
              <a:t>Также можно использовать другие способы: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key1=value1 --key2=value2 /key3=value3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--key1 value1 /key2 value2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key1= key2=value2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</a:pPr>
            <a:r>
              <a:rPr lang="en-US" sz="1400"/>
              <a:t>Перед ключом можно указать префикс -- или /, тогда между ключом и значением можно опустить знак равно = и оставить просто пробел.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</a:pPr>
            <a:r>
              <a:rPr lang="en-US" sz="1400"/>
              <a:t>Также если мы хотим указать ключ, но не хотим указывать значение, то после знака равно можно не указывать значение.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Применение метода AddCommandLine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Мы можем на уровне кода симулировать передачу параметров командной строки: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string[] args = { "name=Alice", "age=29"};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var builder = new ConfigurationBuilder().AddCommandLine(args);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AppConfiguration = builder.Build();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Переменные среды окружения как источник конфигурации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загрузки переменных среды окружения в качестве параметров конфигурации применяется провайдер EnvironmentVariablesConfigurationProvider. Для его использования у объекта ConfigurationBuilder вызывается метод AddEnvironmentVariables(). Однако в реальности вряд ли его придется часто использовать, так как среда ASP.NET Core уже загружает переменные среды окружения в объект конфигурации по умолчанию.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Установка встроенных сервисов фреймворка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За установку сервисов в приложении отвечает метод ConfigureServices, определенный в классе Startup.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Через параметр IServiceCollection сервисы и добавляются в проект. Несмотря на то, что метод пустой, IServiceCollection уже содержит ряд сервисов по умолчанию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 коллекции IServiceCollection 78 сервиса, который мы можем использовать в приложении. Это такие сервисы, как ILogger&lt;T&gt;, ILoggerFactory, IWebHostEnvironment и ряд других. Они добавляются по умолчанию инфраструктурой ASP.NET Core. И мы их можем использовать в любой части приложения.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Через параметры метода Configure можно получить добавленные в приложении сервисы и, в частности, через параметр передается сервис IWebHostEnvironment, который используется для определения окружения.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Хранение конфигурации в памяти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Провайдер MemoryConfigurationProvider позволяет использовать в качестве конфигурации коллекцию IEnumerable&lt;&lt;string, string&gt;&gt;, которая хранит данные в виде пары ключ-значение (пример - объект Dictionary). Для добавления источника конфигурации применяется метод AddInMemoryCollection(), в который передается словарь конфигурационных настроек: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var builder = new ConfigurationBuilder()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.AddInMemoryCollection(new Dictionary&lt;string, string&gt;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    {"color", "blue"},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    {"text", "Hello ASP.NET 5"}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});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AppConfiguration = builder.Build();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Файловые провайдеры конфигурации. Конфигурация в JSON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210185" y="1280160"/>
            <a:ext cx="11753215" cy="549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Зачастую для хранения конфигурации в ASP.NET Core используются файлы json. Для работы с файлами json применяется провайдер JsonConfigurationProvider, а для загрузки конфигурации из json для класса ConfigurationBuilder доступен метод расширения AddJsonFile().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По умолчанию в проекте уже есть файл конфигурации json - appsettings.json, а также appsettings.Development.json, которые загружаются по умолчанию в приложении и которые мы можем использовать для хранения конфигурационных настроек.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Подключение .json файла в конфигурацию: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public Startup()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    var builder = new ConfigurationBuilder().AddJsonFile("conf.json");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    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    AppConfiguration = builder.Build();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}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public IConfiguration AppConfiguration { get; set; }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Для установки конфигурации из json-файла нам надо передать его название в метод builder.AddJsonFile(). Затем в методе Configure настройки конфигурации используются для создания html-разметки, которая отправляется в ответ клиенту.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При определении настроек в файле json нам надо учитывать, что они должны иметь уникальные ключи. Но при этом мы можем использовать для конфигурации более чем одного файла.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И если во втором файле есть настройки, которые имеют тот же ключ, что и настройки первого файла, то происходит переопределение настроек и настройки из второго файла заменяют настройки первого.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Но json может хранить также более сложные по составу объекты, и чтобы обратиться к этой настройке, нам надо использовать знак двоеточия для обращения к иерархии настроек: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string text = AppConfiguration["namespace:class:method"];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Конфигурация в XML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За использование конфигурации в XML-файле отвечает провайдер XmlConfigurationProvider. Для загрузки xml-файла применяется метод расширения AddXmlFile().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Обратите внимание, что у файла xml в свойствах должно быть выставлено копирование при компиляции в выходную папку приложения.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Если у нас файл конфигурации имеет разные уровни вложенности, то мы можем обращаться к этим уровням также, как и в файле json.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Конфигурация в ini-файлах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работы с конфигурацией INI применяется провайдер IniConfigurationProvider. А для загрузки конфигурации из INI-файла нам надо использовать метод расширения AddIniFile().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Как и в случае с xml-файлом необходимо указать копирование в целевой каталог приложения.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Регистрация встроенных сервисов ASP.NET Core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Кроме ряда подключаемых по умолчанию сервисов ASP.NET Core имеет еще ряд встроенных сервисов, которые мы можем подключать в приложение при необходимости. Все сервисы и компоненты middleware, которые предоставляются ASP.NET по умолчанию, регистрируются в приложение с помощью методов расширений IServiceCollection, имеющих общую форму Add[название_сервиса].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объекта IServiceCollection определено ряд методов расширений, которые начинаются на Add, как, например, AddMvc(). Эти методы добавляют в объект IServiceCollection соответствующие сервисы. Например, AddMvc() добавляет в приложение сервисы MVC, благодаря чему мы сможем их использовать в методе Configure().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Информация о сервисах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Каждый сервис в коллекции IServiceCollection представляет объект ServiceDescriptor, который несет некоторую информацию. В частности, наиболее важные свойства этого объекта: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ServiceType: тип сервиса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ImplementationType: тип реализации сервиса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Lifetime: жизненный цикл сервиса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47700" y="-9525"/>
            <a:ext cx="105156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Создание своих сервисов 1/3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9685" y="355600"/>
            <a:ext cx="11771630" cy="557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Итак, мы можем использовать встроенные сервисы как IWebHostEnvironment или сервисы, которые предоставляет ASP.NET Core и которые надо дополнительно добавлять в приложение типа MVC. Но также мы можем создавать свои собственные сервисы.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Сперва определяем интерфейс нашего сервиса: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public interface IMessageSender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string Send();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}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/>
              <a:t>Затем добавляем реализации: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public class EmailMessageSender : IMessageSender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public string Send()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return "Sent by Email";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}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}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public class SmsMessageSender : IMessageSender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public string Send()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    return "Sent by SMS";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    }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Создание своих сервисов 2/3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46050" y="1396365"/>
            <a:ext cx="11518900" cy="5210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Char char="•"/>
            </a:pPr>
            <a:r>
              <a:rPr lang="en-US" sz="1000"/>
              <a:t>Используем функциональные возможности интерфейса IMessageSender в классе Startup: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public void ConfigureServices(IServiceCollection services)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services.AddTransient&lt;IMessageSender, EmailMessageSender&gt;();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public void Configure(IApplicationBuilder app, IHostingEnvironment env, IMessageSender messageSender)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if (env.IsDevelopment())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    app.UseDeveloperExceptionPage();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app.Run(async (context) =&gt;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    await context.Response.WriteAsync(messageSender.Send());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    });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        }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Создание своих сервисов 3/3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 помощью вызова services.AddTransient&lt;IMessageSender, EmailMessageSender&gt;(); в методе ConfigureServices система на место объектов интерфейса IMessageSender будет передавать экземпляры класса EmailMessageSender. После добавления в ConfigureServices сервисы можно получить и использовать в любой части приложения. И через параметр метода Configure мы можем получить сервис и использовать его.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Мы можем поменять тип, сопоставляемый с IMessageSender: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services.AddTransient&lt;IMessageSender, SmsMessageSender&gt;();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При этом необязательно разделять определение сервиса в виде интерфейса и его реализацию. Сам термин "сервис" в данном случае может представлять любой объект, функциональность которого может использоваться в приложении.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Нередко для сервисов создают собственные методы добавления в виде методов расширения для интерфейса IServiceCollection.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Передача зависимостей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 ASP.NET Core мы можем получить добавленные в приложения сервисы различными способами;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Через конструктор класса (за исключением конструктора класса Startup)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Через параметр метода Configure класса Startup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Через параметр метода Invoke компонента middleware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Через свойство RequestServices контекста запроса HttpContext в компонентах middleware (service locator)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Через свойство ApplicationServices объекта IApplicationBuilder в классе Startup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