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7103725" cy="102342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3750945"/>
            <a:ext cx="9843135" cy="811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610028"/>
            <a:ext cx="7321550" cy="647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3pPr>
            <a:lvl4pPr indent="-355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>
            <p:ph idx="2" type="pic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 rot="5400000">
            <a:off x="7683223" y="2506386"/>
            <a:ext cx="5811838" cy="152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 rot="5400000">
            <a:off x="2372260" y="-1168935"/>
            <a:ext cx="5811838" cy="887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Урок 14. ASP.NET Core</a:t>
            </a:r>
            <a:endParaRPr/>
          </a:p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ru-RU"/>
              <a:t>Маршрутизация. Модели.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47700" y="258445"/>
            <a:ext cx="105156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Атрибуты маршрутизации 1/2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647700" y="817245"/>
            <a:ext cx="10515600" cy="6040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Фреймворк MVC позволяет использовать в приложении маршрутизацию на основе атрибутов. Такой тип маршрутизации еще называется Attribute-Based Routing. Атрибуты предоставляют более гибкий способ определения маршрутов. Маршруты, определенные с помощью атрибутов, имеют приоритет по сравнению с маршрутами, определенными в классе Startup.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Маршрутизация на основе атрибутов может применяться независимо от того, какой компонент отвечает в приложении за маршрутизацию - RouterMiddleware или EndpointRoitingMiddleware+EndpointMiddleware.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Для определения маршрута, необходимо использовать атрибут [Route]: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public class HomeController : Controller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[Route("Home/Index")]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public IActionResult Index()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return Content("ASP.NET Core на metanit.com");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}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[Route("About")]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public IActionResult About()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return Content("About site");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}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}</a:t>
            </a:r>
            <a:endParaRPr u="sng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В данном случае метод Index будет обрабатывать запросы по адресу "Home/Index", а метод About по адресу "About".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Атрибуты маршрутизации 2/2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647700" y="1825625"/>
            <a:ext cx="10515600" cy="4748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Если в проекте планируется использовать только маршрутизацию на основе атрибутов, то в классе Startup мы можем не определять никаких маршрутов. Например, при использовании EndpointMiddleware и конечных точек можно применить метод MapControllers: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app.UseEndpoints(endpoints =&gt;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endpoints.MapControllers();     // нет определенных маршрутов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});</a:t>
            </a:r>
            <a:endParaRPr u="sng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Аналогично можно не определять маршруты и при использовании RouterMiddleware: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app.UseMvc();</a:t>
            </a:r>
            <a:endParaRPr u="sng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Но также мы можем комбинировать способы маршрутизации. При чем здесь надо учитывать, что маршрутизация на основе атрибутов имеет больший приоритет.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Определение маршрутов с помощью атрибутов подчиняется тем же правилам, что определение маршрутов в классе Startup. Например, используем параметры и ограничения: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[Route("{id:int}/{name:maxlength(10)}")]</a:t>
            </a:r>
            <a:endParaRPr u="sng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Или другой пример - применение необязательного параметра: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[Route("Home/Index/{id?}")]</a:t>
            </a:r>
            <a:endParaRPr u="sng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Использование префиксов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647700" y="1296670"/>
            <a:ext cx="10515600" cy="5561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Допустим, у нас есть несколько методов, для которых определен свой маршрут, и мы хотим, чтобы эти маршруты начинались с одного определенного префикса. Вместо того, чтобы добавлять префикс "main" к каждому маршруту, мы могли бы определить его глобально для всего контроллера: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[Route("main")]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public class HomeController : Controller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[Route("index/{name}")]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public IActionResult Index(string name)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return Content(name);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}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[Route("{id:int}/{name:maxlength(10)}")]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public IActionResult Test(int id, string name)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return Content($" id={id} | name={name}");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}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}</a:t>
            </a:r>
            <a:endParaRPr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Параметры controller и action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47700" y="1584960"/>
            <a:ext cx="10515600" cy="497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От всех параметров шаблона маршрутов в атрибутах отличаются два параметра controller и action, которые ссылаются соответственно на контроллер и его действие. При использовании их надо помещать в квадратные скобки, а не в фигурные, как другие параметры: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[Route("[controller]/[action]")]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public IActionResult Index()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var controller = RouteData.Values["controller"].ToString();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var action = RouteData.Values["action"].ToString();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return Content($"controller: {controller} | action: {action}");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}</a:t>
            </a:r>
            <a:endParaRPr u="sng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Допустимо также использование их по отдельности или добавление к ним других параметров в фигурных скобках: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[Route("[controller]")]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[Route("[action]")]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[Route("[controller]/[action]/{id?}")]</a:t>
            </a:r>
            <a:endParaRPr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647700" y="258445"/>
            <a:ext cx="10515600" cy="526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Множественные маршруты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49885" y="784225"/>
            <a:ext cx="5685790" cy="607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С помощью атрибутов можно задать несколько маршрутов для одного метода. Например: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[Route("[controller]")]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public class HomeController : Controller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[Route("")]     // сопоставляется с Home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[Route("Index")] // сопоставляется с Home/Index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public IActionResult Index()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return View();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}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}</a:t>
            </a:r>
            <a:endParaRPr u="sng"/>
          </a:p>
          <a:p>
            <a:pPr indent="-13462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t/>
            </a:r>
            <a:endParaRPr u="sng"/>
          </a:p>
        </p:txBody>
      </p:sp>
      <p:sp>
        <p:nvSpPr>
          <p:cNvPr id="160" name="Google Shape;160;p25"/>
          <p:cNvSpPr txBox="1"/>
          <p:nvPr/>
        </p:nvSpPr>
        <p:spPr>
          <a:xfrm>
            <a:off x="6402070" y="728345"/>
            <a:ext cx="5789930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для контроллера можно задать сразу несколько маршрутов: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[Route("Store")]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[Route("[controller]")]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HomeController : Controller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[Route("Main")]     // сопоставляется с Home/Main, либо с Store/Main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[Route("Index")] // сопоставляется с Home/Index, либо с Store/Index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public IActionResult Index()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View();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Области 1/3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647700" y="1296670"/>
            <a:ext cx="10515600" cy="5561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ASP.NET Core MVC позволяет организовать приложение в виде областей, где каждая область представляет какой-то свой сегмент приложения. Например, одна область может отвечать за функции администрирования, другая - за управление учетными записями и т.д. И каждая область представляет собой мини-проект, имеет свою собственную структуру каталогов. Это позволяет разрабатывать и тестировать код для каждой области отдельно независимо от других областей.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Возьмем простой проект ASP.NET Core с MVC и добавим в него области. Как правило, области помещаются в отдельную папку. Поэтому добавим в проект новую папку, которую назовем Areas. Затем в эту папку добавим каталог под названием Store. То есть у нас будет область под названием Store.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И далее в папке Areas/Store создадим подкаталоги Controllers и Views.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Затем в папку Controllers добавим новый контроллер HomeController: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[Area("Store")]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public class HomeController : Controller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public IActionResult Index()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return View();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}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}</a:t>
            </a:r>
            <a:endParaRPr u="sng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Для ассоциации контроллера с определенной областью к этому контроллеру применяется атрибут Area, в который передается название области. Без этого атрибута контроллер не будет принадлежать области Store.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647700" y="258445"/>
            <a:ext cx="10515600" cy="565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Области 2/3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151765" y="823595"/>
            <a:ext cx="11822430" cy="6034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Далее в папку Areas/Store/Views добавим подкаталог Home - для представлений нового контроллера. И затем в этот подкаталог поместим представление Index.cshtml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Вообще поиск представления для контроллера из области ведется по следующим путям: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/Areas/Store/Views/Home/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/Areas/Store/Views/Shared/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/Views/Shared/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Соответственно все три выше указанные папки мы могли бы использовать для хранения представления Index.cshtml для контроллера из области Store.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Но пока эта область совершенно неактивна. Мы никак не можем к ней обратиться. И теперь добавим в приложение поддержку этой области. Для этого изменим класс Startup: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app.UseEndpoints(endpoints =&gt;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endpoints.MapControllerRoute(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    name: "MyArea",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  pattern: "{area:exists}/{controller=Home}/{action=Index}/{id?}");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endpoints.MapControllerRoute(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    name: "default",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    pattern: "{controller=Home}/{action=Index}/{id?}");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});</a:t>
            </a:r>
            <a:endParaRPr u="sng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Для сопоставления с областью в первом маршруте определен сегмент area. Ограничение exists используется для того, чтобы маршрут сопоставлялся только с теми областями, которые определены в приложении.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И теперь мы сможем обращаться к области с запросом http://localhost:xxxx/Store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Области 3/3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В данном случае определяется маршрут для всех областей. С помощью метода MapAreaControllerRoute() можно указать маршрут для конкретной области: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endpoints.MapAreaControllerRoute(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name: "store_area",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areaName:"store",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pattern: "store/{controller=Home}/{action=Index}/{id?}");</a:t>
            </a:r>
            <a:endParaRPr u="sng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Метод MapAreaControllerRoute() принимает три обязательных параметра: имя маршрута, имя области (areaName) и шаблон маршрута. Причем шаблон маршрута начинается с названия области: "store/{controller=Home}/{action=Index}/{id?}"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Несмотря на то, что в примере выше шаблон маршрута начинается с названия области и при обращении к методу контроллеру мы вводим в начале название области, в принципе это необязательно.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Определение областей через RouterMiddleware и UseMvc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647700" y="1461770"/>
            <a:ext cx="4759325" cy="5396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5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Подобным образом мы можем использовать области при маршрутизациии через RouterMiddleware и метод UseMvc: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app.UseMvc(routes =&gt;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routes.MapRoute(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    name: "areas",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    template: "{area:exists}/{controller=Home}/{action=Index}");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routes.MapRoute(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    name: "default",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    template: "{controller=Home}/{action=Index}/{id?}");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});</a:t>
            </a:r>
            <a:endParaRPr u="sng"/>
          </a:p>
        </p:txBody>
      </p:sp>
      <p:sp>
        <p:nvSpPr>
          <p:cNvPr id="185" name="Google Shape;185;p29"/>
          <p:cNvSpPr/>
          <p:nvPr/>
        </p:nvSpPr>
        <p:spPr>
          <a:xfrm>
            <a:off x="6784340" y="1461770"/>
            <a:ext cx="4759325" cy="5396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79"/>
              <a:buFont typeface="Arial"/>
              <a:buChar char="•"/>
            </a:pPr>
            <a:r>
              <a:rPr b="0" lang="ru-RU" sz="1679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Определение маршрутов для конкретных областей:</a:t>
            </a:r>
            <a:endParaRPr b="0" sz="1679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79"/>
              <a:buFont typeface="Arial"/>
              <a:buNone/>
            </a:pPr>
            <a:r>
              <a:rPr b="0" lang="ru-RU" sz="1679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app.UseMvc(routes =&gt;</a:t>
            </a:r>
            <a:endParaRPr b="0" sz="1679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79"/>
              <a:buFont typeface="Arial"/>
              <a:buNone/>
            </a:pPr>
            <a:r>
              <a:rPr b="0" lang="ru-RU" sz="1679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sz="1679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79"/>
              <a:buFont typeface="Arial"/>
              <a:buNone/>
            </a:pPr>
            <a:r>
              <a:rPr b="0" lang="ru-RU" sz="1679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routes.MapRoute(</a:t>
            </a:r>
            <a:endParaRPr b="0" sz="1679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79"/>
              <a:buFont typeface="Arial"/>
              <a:buNone/>
            </a:pPr>
            <a:r>
              <a:rPr b="0" lang="ru-RU" sz="1679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name: "store_area",</a:t>
            </a:r>
            <a:endParaRPr b="0" sz="1679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79"/>
              <a:buFont typeface="Arial"/>
              <a:buNone/>
            </a:pPr>
            <a:r>
              <a:rPr b="0" lang="ru-RU" sz="1679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areaName:"Store",</a:t>
            </a:r>
            <a:endParaRPr b="0" sz="1679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79"/>
              <a:buFont typeface="Arial"/>
              <a:buNone/>
            </a:pPr>
            <a:r>
              <a:rPr b="0" lang="ru-RU" sz="1679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template: "Products/{controller=Home}/{action=Index}/{id?}");</a:t>
            </a:r>
            <a:endParaRPr b="0" sz="1679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79"/>
              <a:buFont typeface="Arial"/>
              <a:buNone/>
            </a:pPr>
            <a:r>
              <a:rPr b="0" lang="ru-RU" sz="1679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routes.MapRoute(</a:t>
            </a:r>
            <a:endParaRPr b="0" sz="1679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79"/>
              <a:buFont typeface="Arial"/>
              <a:buNone/>
            </a:pPr>
            <a:r>
              <a:rPr b="0" lang="ru-RU" sz="1679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name: "default",</a:t>
            </a:r>
            <a:endParaRPr b="0" sz="1679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79"/>
              <a:buFont typeface="Arial"/>
              <a:buNone/>
            </a:pPr>
            <a:r>
              <a:rPr b="0" lang="ru-RU" sz="1679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template: "{controller=Home}/{action=Index}/{id?}");</a:t>
            </a:r>
            <a:endParaRPr b="0" sz="1679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79"/>
              <a:buFont typeface="Arial"/>
              <a:buNone/>
            </a:pPr>
            <a:r>
              <a:rPr b="0" lang="ru-RU" sz="1679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sz="1679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Настройка маршрутизации через атрибуты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647700" y="1395730"/>
            <a:ext cx="5221605" cy="5360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Также мы могли бы задать маршрут через атрибут маршрутизации, в котором параметр area представлял бы область: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[Area("Store")]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public class HomeController : Controller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[Route("[area]")]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[Route("[area]/[controller]")]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[Route("[area]/[controller]/[action]")]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public IActionResult Index()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return View();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}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}</a:t>
            </a:r>
            <a:endParaRPr u="sng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В этом случае в классе Startup можно не определять маршрут для области</a:t>
            </a: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6404610" y="1395730"/>
            <a:ext cx="5221605" cy="5360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40"/>
              <a:buFont typeface="Arial"/>
              <a:buChar char="•"/>
            </a:pPr>
            <a:r>
              <a:rPr b="0" lang="ru-RU" sz="224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Также можно использовать префиксы:</a:t>
            </a:r>
            <a:endParaRPr b="0" sz="224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40"/>
              <a:buFont typeface="Arial"/>
              <a:buNone/>
            </a:pPr>
            <a:r>
              <a:rPr b="0" lang="ru-RU" sz="224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[Area("Store")]</a:t>
            </a:r>
            <a:endParaRPr b="0" sz="224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40"/>
              <a:buFont typeface="Arial"/>
              <a:buNone/>
            </a:pPr>
            <a:r>
              <a:rPr b="0" lang="ru-RU" sz="224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public class HomeController : Controller</a:t>
            </a:r>
            <a:endParaRPr b="0" sz="224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40"/>
              <a:buFont typeface="Arial"/>
              <a:buNone/>
            </a:pPr>
            <a:r>
              <a:rPr b="0" lang="ru-RU" sz="224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sz="224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40"/>
              <a:buFont typeface="Arial"/>
              <a:buNone/>
            </a:pPr>
            <a:r>
              <a:rPr b="0" lang="ru-RU" sz="224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[Route("Products")]</a:t>
            </a:r>
            <a:endParaRPr b="0" sz="224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40"/>
              <a:buFont typeface="Arial"/>
              <a:buNone/>
            </a:pPr>
            <a:r>
              <a:rPr b="0" lang="ru-RU" sz="224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[Route("Products/[controller]")]</a:t>
            </a:r>
            <a:endParaRPr b="0" sz="224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40"/>
              <a:buFont typeface="Arial"/>
              <a:buNone/>
            </a:pPr>
            <a:r>
              <a:rPr b="0" lang="ru-RU" sz="224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[Route("Products/[controller]/[action]")]</a:t>
            </a:r>
            <a:endParaRPr b="0" sz="224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40"/>
              <a:buFont typeface="Arial"/>
              <a:buNone/>
            </a:pPr>
            <a:r>
              <a:rPr b="0" lang="ru-RU" sz="224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public IActionResult Index()</a:t>
            </a:r>
            <a:endParaRPr b="0" sz="224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40"/>
              <a:buFont typeface="Arial"/>
              <a:buNone/>
            </a:pPr>
            <a:r>
              <a:rPr b="0" lang="ru-RU" sz="224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 b="0" sz="224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40"/>
              <a:buFont typeface="Arial"/>
              <a:buNone/>
            </a:pPr>
            <a:r>
              <a:rPr b="0" lang="ru-RU" sz="224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return View();</a:t>
            </a:r>
            <a:endParaRPr b="0" sz="224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40"/>
              <a:buFont typeface="Arial"/>
              <a:buNone/>
            </a:pPr>
            <a:r>
              <a:rPr b="0" lang="ru-RU" sz="224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sz="224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40"/>
              <a:buFont typeface="Arial"/>
              <a:buNone/>
            </a:pPr>
            <a:r>
              <a:rPr b="0" lang="ru-RU" sz="224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sz="224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Маршрутизация в ASP.NET Core MVC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ru-RU"/>
              <a:t>В рамках MVC мы также можем использовать два подхода к определению системы маршрутизации. Первый представляет определение и использование конечных точек с помощью компонентов EndpointRoutingMiddleware и EndpointMiddleware и встраивающих их методов UseRouting и UseEndpoints. Данный подход применяется по умолчанию, когда, например, мы создаем новый проект для MVC. Второй подход предполагает использование RouterMiddleware и метода UseMvc. Далее мы рассмотрим оба подхода.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Работа с областями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647700" y="1346200"/>
            <a:ext cx="10515600" cy="5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При работе с областями следует учитывать ряд моментов.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Если в контроллеры области используют представления, то система будет искать эти представления по следующим путям: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/Areas/Название_области/Views/Название_контроллера/Имя_представления.cshtml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/Areas/Название_области/Views/Shared/Имя_представления.cshtml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/Views/Shared/Имя_представления.cshtml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Поэтому все представления, которые находятся вне описанных выше путей, будут недоступны для области. К примеру, в главном проекте функциональность tag-хелперов добавляется с помощью файла _ViewImports.cshtml. В области он будет недоступен. И чтобы задействовать tag-хелперы в представлениях в области, нам надо добавить аналогичный файл в каталог Views, который находится в области. Либо же добавлять в представления области эту строку, где надо использовать tag-хелперы.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Другой важный момент - это генерация ссылок. При генерации ссылок в представлениях отдельных областей используются все те хелперы, например, Html.ActionLink или AncorTagHelper, однако тут есть и некоторые особенности.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Чтобы сгенерировать ссылку на какое-либо действие контроллера, которые находятся внутри области, то мы указываем действие и контроллер (если действие находится в другом контроллере):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/>
              <a:t>@Html.ActionLink("Онлайн-магазин", "Index", "Home")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Если же требуемое действие и контроллер находятся в другой области, то мы указываем область в параметре хелпера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/>
              <a:t>@Html.ActionLink("Все книги", "List", new { area = "Store", controller = "Book" })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Если же метод и контроллер, на которые мы хотим сделать ссылку, находятся в основной части приложения, то для параметра area определяем пустую строку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/>
              <a:t>@Html.ActionLink("Главная", "Index", new { area = "", controller = "Home" })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Модели в ASP.NET MVC Core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250190" y="1825625"/>
            <a:ext cx="11591925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Одним из ключевых компонентов паттерна MVC являются модели. Ключевая задача моделей - описание структуры и логики используемых данных.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Как правило, все используемые сущности в приложении выделяются в отдельные модели, которые и описывают структуру каждой сущности. В зависимости от задач и предметной области мы можем выделить различное количество моделей в приложении.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Все модели оформляются как обычные POCO-классы (plain-old CRL objects), то есть обычные классы на языке C#.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Если модель не имеет поведения, и хранит состояние лишь в виде свойств - то такая модель называется </a:t>
            </a:r>
            <a:r>
              <a:rPr b="1" lang="ru-RU"/>
              <a:t>анемичной.</a:t>
            </a:r>
            <a:endParaRPr b="1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Модели, которые также определяют поведение, в противоположность анемичным моделям называют "</a:t>
            </a:r>
            <a:r>
              <a:rPr b="1" lang="ru-RU"/>
              <a:t>толстыми</a:t>
            </a:r>
            <a:r>
              <a:rPr lang="ru-RU"/>
              <a:t>" моделями (Rich Domain Model / Fat Model / Thick Model).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Но какой бы способ описания сущности не был выбран, главное помнить, что его предназначение состоит прежде всего описывать данные. И модель должна описывать только одну сущность, следуя принципу единой ответственности.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В приложении ASP.NET MVC Core модели можно разделить по степени применения на несколько групп: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Модели, объекты которых хранятся в специальных хранилищах данных (например, в базах данных, файлах xml и т.д.)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Модели, которые используются для передачи данных представление или наоборот, для получения данных из представления. Такие модели еще называтся </a:t>
            </a:r>
            <a:r>
              <a:rPr b="1" lang="ru-RU"/>
              <a:t>моделями представления</a:t>
            </a:r>
            <a:endParaRPr b="1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Вспомогательные модели для промежуточных вычислений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Как правило, для хранения моделей создается в проекте отдельная папка Models. Модели представления нередко помещаются в отдельную папку, которая нередко называется ViewModels. В реальности, это могут быть каталоги с любыми называниями, можно помещать модели хоть в корень проекта, но более распространенным стилем являются названия Models и ViewModels.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Модель представления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lang="ru-RU"/>
              <a:t>Приложения на ASP.NET MVC бывают разными: маленькими, большими, простыми, либо со сложной логикой. И в зависимости от сложности проекта мы можем использовать одну и ту же модель для хранения данных в базе данных, для передачи данных в представление и получения данных из представления. Однако нередко все же модели могут не совпадать. Например, нам не надо передавать в представление все данные определенной модели или надо передать в представление объекты сразу двух моделей. И в этом случае мы можем воспользоваться моделями представления.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647700" y="258445"/>
            <a:ext cx="10515600" cy="380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Привязка модели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647065" y="638810"/>
            <a:ext cx="10780395" cy="6219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Привязка модели или Model binding представляет механизм сопоставления значений из HTTP-запроса с параметрами метода контроллера. При этом параметры могут представлять как простые типы (int, float и т.д.), так и более сложные типы данных, например, объекты классов.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Чтобы найти и сопоставить данные из запроса с параметрами метода используется привязчик модели (model binder), который представляет объект интерфейса IModelBinder.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Для поиска значений привязчик модели используется следующие источники в порядке приоритета: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Данные форм. Хранятся в объекте Request.Form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Данные маршрута, то есть те данные, которые формируются в процессе сопоставления строки запроса маршруту. Хранятся в объекте RouteData.Values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Данные строки запроса. Хранятся в объекте Request.Query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Причем все эти источники данных представляют словари, в которых по ключу мы можем получить значение.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В случае, если параметры метода представляют сложные данные, например, класс, привязчик модели будет действовать подобным образом. Он использует рефлексию и рекурсию для прохода по всем свойствам параметра сложного типа для сопоставления свойств со значениями из запроса. В частности, привязки модели ищет значения с ключами наподобие [имя_параметра].[имя_свойства]. Если подобных значений не будет найдено, то привязчик ищет значения просто по имени свойства.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Для таких типов как коллекции привязчик модели ищет значения с ключами имя_параметра[index] или просто по индексу [index]. Если параметр представляет объект Dictionary, то привязчик модели также ищет в источниках запроса значения с ключами имя_параметра[ключ] или просто ищет по ключу: [ключ].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При этом свойства, к которым осуществляется привязка, должны быть объявлены с модификатором public и быть доступными для записи. А сам класс должен иметь общедоступный конструктор по умолчанию. И когда будет осуществляться механизм привязки для создания объекта будет использоваться этот стандартный конструктор, и затем у созданного объекта будут устанавливаться свойства.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Когда значение для параметра метода найдено, привязчик модели прекращает поиск значений для этого параметра и переходит к поиску значений для следующего параметра. Вполне возможна ситуация, когда привязчик не найдет требуемое значение. В этом случае перед использованием параметра метода желательно проверять свойство ModelState.IsValid. Если оно равно false, то привязка завершилась с ошибкой, и полноценно параметры метода мы использовать не сможем.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Управление привязкой. BindRequired и BindNever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Атрибут BindRequired требует обязательного наличия значения для свойства модели.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[BindRequired]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public string Name { get; set; }</a:t>
            </a:r>
            <a:endParaRPr u="sng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Атрибут BindNever указывает, что свойство модели надо исключить из механизма привязки.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[BindNever]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public bool HasRight { get; set; }</a:t>
            </a:r>
            <a:endParaRPr u="sng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Если для свойства с атрибутом BindRequired не будет передано значение, то в объект ModelState будет помещена информация об ошибках, а свойство ModelState.IsValid возвратит false.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Кроме того, мы можем применять атрибут BindingBehavior, который устанавливает поведение привязки с помощью одно из значений одноименного перечисления BindingBehavior: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Required: аналогично примению атрибута BindRequired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Never: аналогично примению атрибута BindNever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Optional: действие по умолчанию, мы можем передавать значение, а можем и не передавать, тогда будут применяться значения по умолчанию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Управление привязкой. Атрибут Bind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Атрибут Bind позволяет установить выборочную привязку отдельных значений.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public IActionResult AddUser([Bind("Name", "Age", "HasRight")] User user)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Если мы используем атрибут Bind применительно к параметру метода, то мы переопределяем привязку только для конкретного метода. Если нам надо глобально переопределить привязку для модели во всех методах, то атрибут Bind применяется в целом к модели: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[Bind("Name")]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public class User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public int Id { get; set; }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public string Name { get; set; }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public int Age { get; set; }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public bool HasRight { get; set; }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}</a:t>
            </a:r>
            <a:endParaRPr u="sng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Управление привязкой. Источники привязки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 lnSpcReduction="1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Группа атрибутов позволяет переопределить поведение поиска значений привязки, указав один целевой источник для поиска значений: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[FromHeader]: данные берутся из заголовков запроса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[FromQuery]: данные берутся из строки запроса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[FromRoute]: данные берутся из значений маршрута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[FromForm]: данные берутся из полученных форм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[FromBody]: данные берутся из тела запроса. Этот атрибут может применяться, когда в качестве источника данных выступает не форма и не строка запроса, а, скажем, данные отправляются через AJAX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Атрибут FromBody может применяться, если метод имеет только один параметр, иначе будет сгенерировано исключение.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47700" y="258445"/>
            <a:ext cx="10515600" cy="719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Маршрутизация в MVC с помощью конечных точек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58750" y="977265"/>
            <a:ext cx="11918950" cy="588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Чтобы задействовать систему маршрутизации на основе конечных точек в приложении MVC, нам надо добавить в классе Startup в методе ConfigureServices() сервисы фреймворка MVC и с помощью соответствующего middleware в методе Configure() определить как минимум один маршрут: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app.UseEndpoints(endpoints =&gt;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endpoints.MapControllerRoute(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name: "default",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pattern: "{controller=Home}/{action=Index}/{id?}");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});</a:t>
            </a:r>
            <a:endParaRPr u="sng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Как и в целом в ASP.NET Core, в MVC по умолчанию для определения системы маршрутизации используется связка EndpointRoutingMiddleware и EndpointMiddleware. В частности, в классе Startup метод app.UseRouting() добавляет в конвейер обработки запроса компонент EndpointRoutingMiddleware, который определяет конечную точку, которая будет обрабатывать текущий запрос. А метод app.UseEndpoints встраивает компонент EndpointMiddleware, который определяет набор конечных точек, которые будут сопоставляться с определенными маршрутами и будут обрабатывать соответствующие маршрутам входящие запросы.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Метод app.UseEndpoints в качестве параметра принимает объект IEndpointRouteBuilder, который добавляет конечные точки. Для добавления маршрута, который будет сопоставляться с конечными точками, применяется метод MapControllerRoute(). Он определяет один маршрут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Параметр name определяет название маршрута - оно произвольно и в данное случае имеет значение "default". А параметр pattern определяет шаблон маршрута, с которым будут сопоставляться входящие маршруты.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Шаблон маршрута использует три параметра. Параметр "controller" будет сопоставляться по имени с одним из контроллеров приложения, а параметр "action" - с действием этого контроллера. Например, при запросе http://localhost:3456/Home/Index система выберет для обработки запроса контроллер Home - имя контроллера без префикса Controller и его действие Index.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Данный тип маршрутизации еще называют Convention-Based Routing, то есть маршрутизация, основанная на условностях в определениях маршрутов.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Добавление маршрутов 1/2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47700" y="1825625"/>
            <a:ext cx="10515600" cy="4906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Для добавления маршрутов в MVC мы можем применять следующие методы IEndpointRouteBuilder: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MapControllerRoute() определяет произвольный маршрут и принимает следующие параметры: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/>
              <a:t>MapControllerRoute(string name, string pattern, [object defaults = null], [object constraints = null], [object dataTokens = null])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Его параметры: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name: название машрута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pattern: шаблон машрута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defaults: значения параметров маршрутов по умолчанию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constraints: ограничения маршрута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ru-RU"/>
              <a:t>dataTokens: определения токенов маршрута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Первые два параметра являются обязательными, остальные необязательные.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AutoNum type="arabicPeriod" startAt="2"/>
            </a:pPr>
            <a:r>
              <a:rPr lang="ru-RU"/>
              <a:t>MapDefaultControllerRoute() определяет стандартный маршрут, фактически эквивалентен вызову: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ru-RU" u="sng"/>
              <a:t>endpoints.MapControllerRoute(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ru-RU" u="sng"/>
              <a:t>    name: "default",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ru-RU" u="sng"/>
              <a:t>    pattern: "{controller=Home}/{action=Index}/{id?}");</a:t>
            </a:r>
            <a:endParaRPr u="sng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Поскольку это довольно часто используемое определение маршрута, то для него и был введен отдельный метод.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Добавление маршрутов 2/2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 lnSpcReduction="2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AutoNum type="arabicPeriod" startAt="3"/>
            </a:pPr>
            <a:r>
              <a:rPr lang="ru-RU"/>
              <a:t>MapAreaControllerRoute() определяет маршрут, который также учитывает область приложения. Имеет следующие параметры: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ru-RU"/>
              <a:t>MapAreaControllerRoute(string name, string areaName, string pattern, [object defaults = null], [object constraints = null], [object dataTokens = null])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Обязательный параметр areaName позволяет определить область, с которой будет связан маршрут.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AutoNum type="arabicPeriod" startAt="4"/>
            </a:pPr>
            <a:r>
              <a:rPr lang="ru-RU"/>
              <a:t>MapControllers() сопоставляет действия контроллера с запросами, используя маршрутизацию на основе атрибутов.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AutoNum type="arabicPeriod" startAt="4"/>
            </a:pPr>
            <a:r>
              <a:rPr lang="ru-RU"/>
              <a:t>MapFallbackToController() определяет действие контроллера, которое будет обрабатывать запрос, если все остальые определенные маршруты не соответствуют запросу. Принимает имя контроллера и его метода: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ru-RU"/>
              <a:t>MapFallbackToController(string action, string controller)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Получение параметров маршрутов в контроллере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lang="ru-RU"/>
              <a:t>Мы можем получить в контроллере все параметры маршрута, используя объект RouteData: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ru-RU" u="sng"/>
              <a:t>public IActionResult Index()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ru-RU" u="sng"/>
              <a:t>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ru-RU" u="sng"/>
              <a:t>    var controller = RouteData.Values["controller"].ToString();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ru-RU" u="sng"/>
              <a:t>    var action = RouteData.Values["action"].ToString();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ru-RU" u="sng"/>
              <a:t>    return Content($"controller: {controller} | action: {action}");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ru-RU" u="sng"/>
              <a:t>}</a:t>
            </a:r>
            <a:endParaRPr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47700" y="258445"/>
            <a:ext cx="10515600" cy="94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Маршрутизация с помощью RouterMiddleware. Метод UseMvc 1/2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54965" y="1208405"/>
            <a:ext cx="11559540" cy="564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Вместо использования конечных точек и EndpointMiddleware для созданию системы маршрутизации в приложении мы можем применять метод UseMvc(). Он встраивает в конвейер обработки запроса компонент RouterMiddleware, который используется для сопоставления запросов с маршрутами.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Стоит отметить, что мы можем использовать либо новую форму маршрутизации на основе конечных точек на основе EndpointRoutingMiddleware + EndpointMiddleware, либо старую форму маршрутизации с использованием RouterMiddleware. Поэтому если мы хотим использовать метод UseMvc(), то необходимо при подключении сервисов MVC в методе ConfigureServices явным образом отключить использование конечных точек. Вне зависимости от того, какой метод используется для подключения сервисов MVC, все эти методы в качестве параметра могут принимать делегат Action&lt;MvcOptions&gt;. И с помощью свойства EnableEndpointRouting объекта MvcOptions можно отключить использование конечных точек: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services.AddControllersWithViews(mvcOtions=&gt;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mvcOtions.EnableEndpointRouting = false;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});</a:t>
            </a:r>
            <a:endParaRPr u="sng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Применим метод UseMvc() для определения маршрутов: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app.UseMvc(routes =&gt;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routes.MapRoute(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    name: "default",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    template: "{controller=Home}/{action=Index}/{id?}");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});</a:t>
            </a:r>
            <a:endParaRPr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47700" y="258445"/>
            <a:ext cx="10515600" cy="8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Маршрутизация с помощью RouterMiddleware. Метод UseMvc 2/2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47700" y="1075690"/>
            <a:ext cx="10515600" cy="578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Теперь естественно не надо использовать методы UseRouting и UseEndpoints для встраивания в конвейер системы маршрутизации.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Метод app.UseMvc() в качестве параметра принимает объект Action&lt;IRouteBuilder&gt;, который добавляет один маршрут. Параметр "controller" будет сопоставляться по имени с одним из контроллеров приложения, а параметр "action" - с действием этого контроллера. Например, при запросе http://localhost:3456/Home/Index система выберет для обработки запроса контроллер Home - имя контроллера без префикса Controller и его действие Index.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Хотя данный способ является альтернативой использованию конечных точек, но в целом определение маршрутов будет выглядеть также, как и в методе UseEndpoints. Например, определим несколько маршрутов: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app.UseMvc(routes =&gt;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{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routes.MapRoute("api", "api/get", new { controller = "Home", action = "About" });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routes.MapRoute(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name: "default",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template: "{controller=Home}/{action=Index}/{id?}");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});</a:t>
            </a:r>
            <a:endParaRPr u="sng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Первый маршрут сопоставляется с запросом типа http://localhost:xxxx/api/get, и для обработки такого запроса будет выбираться метод About контроллера Home. Второй маршрут стандартный.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Поскольку второй маршрут является стандартным и применяется многими разработчиками, то для его создания определен специальный метод: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app.UseMvcWithDefaultRoute();</a:t>
            </a:r>
            <a:endParaRPr u="sng"/>
          </a:p>
          <a:p>
            <a:pPr indent="-171450" lvl="0" marL="171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Поэтому вместо определения стандартного маршрута через app.UseMvc(), мы можем применять метод app.UseMvcWithDefaultRoute().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Применение своего обработчика маршрутов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Хотя по умолчанию все маршруты в UseMvc обрабатываются с помощью MvcRouteHandler, но его применение необязательно, и мы можем задать свою логику обработки маршрутов. Например, изменим класс Startup следующим образом: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app.UseMvc(routes =&gt;</a:t>
            </a:r>
            <a:endParaRPr u="sng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{</a:t>
            </a:r>
            <a:endParaRPr u="sng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routes.MapRoute("api/get", async context =&gt;</a:t>
            </a:r>
            <a:endParaRPr u="sng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{</a:t>
            </a:r>
            <a:endParaRPr u="sng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    await context.Response.WriteAsync("для обработки использован маршрут api/get");</a:t>
            </a:r>
            <a:endParaRPr u="sng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});</a:t>
            </a:r>
            <a:endParaRPr u="sng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</a:t>
            </a:r>
            <a:endParaRPr u="sng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routes.MapRoute(</a:t>
            </a:r>
            <a:endParaRPr u="sng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    name: "default",</a:t>
            </a:r>
            <a:endParaRPr u="sng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        template: "{controller=Home}/{action=Index}/{id?}");</a:t>
            </a:r>
            <a:endParaRPr u="sng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ru-RU" u="sng"/>
              <a:t>            });</a:t>
            </a:r>
            <a:endParaRPr u="sng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ru-RU"/>
              <a:t>Для первого маршрута с шаблоном "api/get" здесь задан свой обработчик в виде асинхронного делегата, который отправляет в выходной поток одну строку. Остальные маршруты будут обрабатываться стандартным MvcRouteHandler.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