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7103725" cy="10234275"/>
  <p:embeddedFontLs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92">
          <p15:clr>
            <a:srgbClr val="000000"/>
          </p15:clr>
        </p15:guide>
        <p15:guide id="2" pos="386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8408B6-01D6-4220-81CF-E70DD6C3695E}">
  <a:tblStyle styleId="{7C8408B6-01D6-4220-81CF-E70DD6C369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92" orient="horz"/>
        <p:guide pos="386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3750945"/>
            <a:ext cx="9848088" cy="81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i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b="0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ru-RU" sz="5400"/>
              <a:t>Урок 1. Процедурное программирование</a:t>
            </a:r>
            <a:endParaRPr sz="5400"/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Ссылочные и значимые типы в C# 2/2</a:t>
            </a:r>
            <a:br>
              <a:rPr lang="ru-RU"/>
            </a:b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6477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{7C8408B6-01D6-4220-81CF-E70DD6C3695E}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Значимые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Ссылочные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Целочисленные типы (byte, sbyte, short, ushort, int, uint, long, ulong)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Тип object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Типы с плавающей запятой (float, double)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Тип string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Тип decimal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Классы (class)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Тип bool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Интерфейсы (interface)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Тип 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Делегаты (delegate)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Перечисления enum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Структуры (struct)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2843855" y="5378150"/>
            <a:ext cx="6504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Важный момент. Хотя тип String и является ссылочным, он также ведет себя и как значимый. Что значит - передается по значению, не изменяется.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Ссылочные и значимые типы в C# Примеры. Стек</a:t>
            </a:r>
            <a:endParaRPr/>
          </a:p>
        </p:txBody>
      </p:sp>
      <p:pic>
        <p:nvPicPr>
          <p:cNvPr descr="2.4"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095" y="2103755"/>
            <a:ext cx="50292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647700" y="1324610"/>
            <a:ext cx="2395220" cy="535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Program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static void Main(string[] args)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Calculate(5);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Console.ReadKey();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static void Calculate(int 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x = 6;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y = 7;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z = y + 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Ссылочные и значимые типы в C# Примеры. Куча</a:t>
            </a:r>
            <a:br>
              <a:rPr lang="ru-RU"/>
            </a:br>
            <a:endParaRPr/>
          </a:p>
        </p:txBody>
      </p:sp>
      <p:pic>
        <p:nvPicPr>
          <p:cNvPr descr="2.5" id="150" name="Google Shape;15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5485" y="1849755"/>
            <a:ext cx="50292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725805" y="1503680"/>
            <a:ext cx="3056255" cy="479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Program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static void Main(string[] args)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Calculate(5);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Console.ReadKey();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static void Calculate(int 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x = 6;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y = 7;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z = y + 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Переменные, константы, поля только для чтения, и статические поля в C#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Переменная - это именованная область в оперативной памяти, которая может хранить и изменять свое значение на протяжении работы программы. Значение характеризуется типом данных (в языках со строгой типизацией). Имя переменной - неизменно. Переменные могут использовать модификатор static.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Константа - это именованная область в оперативной памяти, которая может хранить и НЕ МОЖЕТ изменять свое значение на протяжении работы программы. Значение характеризуется типом данных (в языках со строгой типизацией). Имя константы - неизменно. Константа должна быть проинициализирована при определении. Константы не могут использовать модификатор static, так как уже неявно являются статическими.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Поле только для чтения - это именованная область в оперативной памяти, которая может хранить и НЕ МОЖЕТ изменять свое значение на протяжении работы программы. Значение характеризуется типом данных (в языках со строгой типизацией). Имя поля для чтения - неизменно. Поле для чтения может быть проинициализировано при определении, либо же в конструкторе класса. Поля для чтения могут использовать модификатор static.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Операторы C# Унарные операторы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Унарные операторы - операторы принимающие лишь один операнд: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++ - инкремент. Увеличивает значение на 1. Бывает префиксный и постфиксный.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-- - декремент. Уменьшает значение на 1. Бывает префиксный и постфиксный.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! - отрицание. Изменяет значение bool на противоположное.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+ - унарное изменение знака операнда на положительный.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- - унарное изменение знака операнда на отрицательный.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Операторы C# Бинарные операторы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284480" y="1280795"/>
            <a:ext cx="11572240" cy="585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Бинарные операторы - операторы принимающие два операнда: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+ - сложение двух чисел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- - вычитание второго числа от первого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* - умножение двух чисел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/ - деление чисел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% - деление по модулю (получаем остаток от деления(5/2=2.5). Если числа деляться без остатка, как 4/2 = 2)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&lt; - сравнение двух операндов. Возвращает True если левый операнд меньше правого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&lt;= - сравнение двух операндов. Возвращает True если левый операнд меньше или равняется правому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&gt; - сравнение двух операндов. Возвращает True если левый операнд больше правого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&gt;= - сравнение двух операндов. Возвращает True если левый операнд больше или равняется правому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== - оператор проверяет равенство левого и правого операндов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!= - оператор проверяет неравенство левого и правого операндов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&amp;&amp; - оператор логического объединения И. Возвращает True если левый и правый операнды True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ru-RU" sz="1600"/>
              <a:t>|| - оператор логического объединения ИЛИ. Возвращает True если хотя бы один из операндов True.</a:t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Операторы C# Тернарный оператор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?: - проверяет условие и возвращает одно из двух значений в зависимости от результата проверки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Пример 5&gt;1</a:t>
            </a:r>
            <a:r>
              <a:rPr lang="ru-RU">
                <a:solidFill>
                  <a:srgbClr val="FF0000"/>
                </a:solidFill>
              </a:rPr>
              <a:t>?</a:t>
            </a:r>
            <a:r>
              <a:rPr lang="ru-RU"/>
              <a:t>&lt;результат, если условие возвращает True&gt;</a:t>
            </a:r>
            <a:r>
              <a:rPr lang="ru-RU">
                <a:solidFill>
                  <a:srgbClr val="FF0000"/>
                </a:solidFill>
              </a:rPr>
              <a:t>:</a:t>
            </a:r>
            <a:r>
              <a:rPr lang="ru-RU"/>
              <a:t>&lt;результат, если условие возвращает False&gt;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Преобразования типов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Часто возникает ситуация, когда нужно преобразовать некий тип с ограничениями, в такой тип, где этих ограничений нет. Для этого используется преобразование типов.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Преобразования бывают - расширяющие и сужающие, явные и неявные. Плюс, в C# имеется ключевое слово checked, для проверки переполнения переменной.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Неявное преобразование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byte a = 4;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ushort b = a;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Явное преобразование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int a = 4;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int b = 6;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byte c = (byte)(a+b);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Таблица безопасных преобразований</a:t>
            </a:r>
            <a:endParaRPr/>
          </a:p>
        </p:txBody>
      </p:sp>
      <p:pic>
        <p:nvPicPr>
          <p:cNvPr descr="2.9" id="187" name="Google Shape;18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9680" y="1825625"/>
            <a:ext cx="423100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Условия.  Оператор if else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Условные конструкции - один из базовых компонентов многих языков программирования, которые направляют работу программы по одному из путей в зависимости от определенных условий.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Конструкция if/else проверяет истинность некоторого условия и в зависимости от результатов проверки выполняет определенный код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После ключевого слова if ставится условие. И если это условие выполняется, то срабатывает код, который помещен далее в блоке if после фигурных скобок.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Если нам нужно выполнить код, если условие не выполняется - используем else.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Дополнительные условия указываются в блоке else if (условие)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Процедурное программирование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Выполнение программы сводится к последовательному выполнению операторов с целью преобразования исходного состояния памяти, то есть значений исходных данных, в заключительное, то есть в результаты. Таким образом, с точки зрения программиста имеются программа и память, причем первая последовательно обновляет содержимое последней.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Процедурный язык программирования предоставляет возможность программисту определять каждый шаг в процессе решения задачи. Особенность таких языков программирования состоит в том, что задачи разбиваются на шаги и решаются шаг за шагом. Используя процедурный язык, программист определяет языковые конструкции для выполнения последовательности алгоритмических шагов.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Условия.  Оператор switch case</a:t>
            </a:r>
            <a:br>
              <a:rPr lang="ru-RU"/>
            </a:b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153035" y="1231900"/>
            <a:ext cx="11752580" cy="5523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Конструкция switch/case аналогична конструкции if/else, так как позволяет обработать сразу несколько условий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После ключевого слова switch в скобках идет сравниваемое выражение. Значение этого выражения последовательно сравнивается со значениями, помещенными после оператора сase. И если совпадение будет найдено, то будет выполняться определенный блок сase.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В конце каждого блока сase должен ставиться один из операторов перехода: break, goto case, return или throw. Как правило, используется оператор break. При его применении другие блоки case выполняться не будут.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Однако если мы хотим, чтобы, наоборот, после выполнения текущего блока case выполнялся другой блок case, то мы можем использовать вместо break оператор goto case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Если мы хотим также обработать ситуацию, когда совпадения не будет найдено, то можно добавить блок default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Применение оператора return позволит выйти не только из блока case, но и из вызывающего метода. То есть, если в методе Main после конструкции switch..case, в которой используется оператор return, идут какие-либо операторы и выражения, то они выполняться не будут, а метод Main завершит работу.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ru-RU" sz="1800"/>
              <a:t>Оператор throw применяется для выброса ошибок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Циклы C#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Циклы являются управляющими конструкциями, позволяя в зависимости от определенных условий выполнять некий блок кода множество раз. В C# имеются следующие виды циклов: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foreach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while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do...while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Цикл for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for ([инициализация счетчика]; [условие]; [изменение счетчика])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Первая часть объявления цикла - int i = 0 - создает и инициализирует счетчик i. Счетчик необязательно должен представлять тип int. Это может быть и другой числовой тип, например, float.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Вторая часть - условие, при котором будет выполняться цикл. Пока условное выражение возвращает true, будет выполняться цикл.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И третья часть - приращение счетчика на единицу. Опять же нам необязательно увеличивать на единицу. Можно подставить любое арифметическое действие над переменной счетчика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Нам необязательно указывать все условия при объявлении цикла.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for (; ;) - допустимая запись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Цикл do...while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В цикле do сначала выполняется код цикла, а потом происходит проверка условия в инструкции while. И пока это условие истинно, цикл повторяется.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do { действие } while (условие);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Цикл while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В отличие от цикла do цикл while сразу проверяет истинность некоторого условия, и если условие истинно, то код цикла выполняется.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while (условие) { действие };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Цикл foreach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Цикл foreach перебирает коллекции, например, массивы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foreach(var item(временная переменная для элемента) in massif (перебираемая коллекция) ) { действие над элементом массива 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foreach (тип_данных название_переменной in контейнер)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Операторы continue и break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Иногда возникает ситуация, когда требуется выйти из цикла, не дожидаясь его завершения. В этом случае мы можем воспользоваться оператором break.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Если мы хотим, чтобы при проверке цикл не завершался, а просто пропускал текущую итерацию - для этого мы можем воспользоваться оператором continue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Массивы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Массив представляет набор однотипных данных. Объявление массива похоже на объявление переменной за тем исключением, что после указания типа ставятся квадратные скобки.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тип_переменной[] название_массива;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Для обращения к элементам массива используются </a:t>
            </a:r>
            <a:r>
              <a:rPr lang="ru-RU">
                <a:solidFill>
                  <a:srgbClr val="FF0000"/>
                </a:solidFill>
              </a:rPr>
              <a:t>индексы</a:t>
            </a:r>
            <a:r>
              <a:rPr lang="ru-RU"/>
              <a:t>. Индекс представляет номер элемента в массиве, при этом нумерация начинается с нуля, поэтому индекс первого элемента будет равен 0.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Массивы бывают не только одномерными. Допустимо создание массивов с двумя и более измерениями. А также зубчатые массивы.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Типы данных C# Целочисленные 1/2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bool: хранит значение true или false (логические литералы). Представлен системным типом System.Boolean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byte: хранит целое число от 0 до 255 и занимает 1 байт. Представлен системным типом System.Byte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sbyte: хранит целое число от -128 до 127 и занимает 1 байт. Представлен системным типом System.SByte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short: хранит целое число от -32768 до 32767 и занимает 2 байта. Представлен системным типом System.Int16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ushort: хранит целое число от 0 до 65535 и занимает 2 байта. Представлен системным типом System.UInt16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int: хранит целое число от -2147483648 до 2147483647 и занимает 4 байта. Представлен системным типом System.Int32. Все целочисленные литералы по умолчанию представляют значения типа int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uint: хранит целое число от 0 до 4294967295 и занимает 4 байта. Представлен системным типом System.UInt32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Типы данных C# Целочисленные 2/2</a:t>
            </a:r>
            <a:br>
              <a:rPr lang="ru-RU"/>
            </a:b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long: хранит целое число от –9 223 372 036 854 775 808 до 9 223 372 036 854 775 807 и занимает 8 байт. Представлен системным типом System.Int64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ulong: хранит целое число от 0 до 18 446 744 073 709 551 615 и занимает 8 байт. Представлен системным типом System.UInt64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Типы данных C# Вещественные (с плавающей запятой)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float: хранит число с плавающей точкой от -3.4*1038 до 3.4*1038 и занимает 4 байта. Представлен системным типом System.Single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double: хранит число с плавающей точкой от ±5.0*10-324 до ±1.7*10308 и занимает 8 байта. Представлен системным типом System.Double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decimal: хранит десятичное дробное число. Если употребляется без десятичной запятой, имеет значение от ±1.0*10-28 до ±7.9228*1028, может хранить 28 знаков после запятой и занимает 16 байт. Представлен системным типом System.Decimal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496570" y="44913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{7C8408B6-01D6-4220-81CF-E70DD6C3695E}</a:tableStyleId>
              </a:tblPr>
              <a:tblGrid>
                <a:gridCol w="5975975"/>
                <a:gridCol w="2282200"/>
                <a:gridCol w="29413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Decimal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Double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Наибольшее значение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Наименьшее значение (без учета нуля)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Знаков после запятой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28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15-16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Разрядность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16 байт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8 байт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Операций в секунду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сотни миллионов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миллиарды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Типы данных C# Символы и строки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char: хранит одиночный символ в кодировке Unicode и занимает 2 байта. Представлен системным типом System.Char. Этому типу соответствуют символьные литералы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string: хранит набор символов Unicode. Представлен системным типом System.String. Этому типу соответствуют символьные литералы (подробнее будет при рассмотрении ссылочных и значимых)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Типы данных C# Особые типы данных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object: может хранить значение любого типа данных и занимает 4 байта на 32-разрядной платформе и 8 байт на 64-разрядной платформе. Представлен системным типом System.Object, который является базовым для всех других типов и классов .NET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var: не совсем тип. Является механизмом неявной типизации в C#. Переменной типа var должно быть сразу назначено значение. Неявно преобразует свой тип к типу значения, которое хранит. Важно! Тип на протяжении работы программы - НЕ МЕНЯЕТСЯ.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dynamic: динамический тип. Может менять свой тип данных на протяжении работы программы. Однако, из-за того, что мы не знаем, что в данный момент находиться в качестве значения - метаданные нам недоступны.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Литерал NULL в C#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null представляет ссылку, которая не указывает ни на какой объект. То есть по сути отсутствие значения.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Может быть назначено в качестве значения только ссылочным типам. Или Nullable значимым.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Является значением по умолчанию для всех ссылочных типов.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ru-RU"/>
              <a:t>Ссылочные и значимые типы в C# 1/2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Ссылочные типы - наследуются напрямую от System.Object. Хранятся в управляемой куче, а не в стеке. Передаются в функции и методы ПО ССЫЛКЕ (значение не копируется, а передается его ссылка). В C# классы представляют собой ссылочные типы (а также делегаты и интерфейсы).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ru-RU"/>
              <a:t>Значимые типы - наследуются от System.ValueType (который в свою очередь, наследуется от System.Object). Хранятся в стеке. Передаются в методы и функции ПО ЗНАЧЕНИЮ (значение копируется). В C# перечисления (enum) и структуры представляют собой значимые типы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