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20f78735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20f78735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20f78735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20f78735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73d61998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73d61998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73d61998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73d61998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20f7873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20f7873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20f78735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20f78735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20f78735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20f78735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20f78735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20f78735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20f78735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20f78735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20f78735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20f78735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«Мой список покупок»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Самарин О.В. КЭ-402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Дальнейшие улучшения приложения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Категории товаров:</a:t>
            </a:r>
            <a:r>
              <a:rPr lang="ru"/>
              <a:t> Упрощают навигацию по списку (например, "Овощи", "Молочные продукты").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Особые пресеты: </a:t>
            </a:r>
            <a:r>
              <a:rPr lang="ru"/>
              <a:t>Готовые списки для конкретных задач — лазанья, пикник, ужин.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Подсказки и рекомендации:</a:t>
            </a:r>
            <a:r>
              <a:rPr lang="ru"/>
              <a:t> Автоматическое добавление необходимых ингредиентов.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Назначение и идея: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Приложение «Мой список покупок» создано для упрощения управления списками покупок. Оно позволяет пользователям быстро добавлять, редактировать, удалять товары и отмечать их как приобретенные.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Задачи: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Удобство планирования покупок.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Минимизация забытых товаров.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Оптимизация времени при покупках.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Основной функционал приложения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Добавление элементов: </a:t>
            </a:r>
            <a:r>
              <a:rPr lang="ru"/>
              <a:t>Пользователь может ввести название товара и сохранить его.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Редактирование:</a:t>
            </a:r>
            <a:r>
              <a:rPr lang="ru"/>
              <a:t> Возможность изменить данные товара.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Удаление:</a:t>
            </a:r>
            <a:r>
              <a:rPr lang="ru"/>
              <a:t> Удаление ненужных элементов из списка.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Отметка выполненных покупок:</a:t>
            </a:r>
            <a:r>
              <a:rPr lang="ru"/>
              <a:t> Удобная отметка уже приобретенных товаров.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Поиск: </a:t>
            </a:r>
            <a:r>
              <a:rPr lang="ru"/>
              <a:t>Пользователь может ввести запрос и найти нужный ему товар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Сохранение элементов:</a:t>
            </a:r>
            <a:r>
              <a:rPr lang="ru"/>
              <a:t> при добавлении/удалении/закрытии приложения, все </a:t>
            </a:r>
            <a:r>
              <a:rPr lang="ru"/>
              <a:t>введенные</a:t>
            </a:r>
            <a:r>
              <a:rPr lang="ru"/>
              <a:t> ранее элементы сохранятся в приложении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Внешний вид </a:t>
            </a:r>
            <a:r>
              <a:rPr lang="ru"/>
              <a:t>приложения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533" y="0"/>
            <a:ext cx="235673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48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отметки товаров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466" y="0"/>
            <a:ext cx="231251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48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Редактирование товара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466" y="0"/>
            <a:ext cx="23125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830" y="0"/>
            <a:ext cx="23417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48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поиска товаров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466" y="0"/>
            <a:ext cx="23125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475" y="0"/>
            <a:ext cx="2312500" cy="49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Основной функционал приложения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Сохранение данных: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Используется SharedPreferences для хранения списка в JSON-формате (с библиотекой Gson).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Методы saveItems() и loadItems() сохраняют и загружают данные.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Интерфейс и список: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Список реализован через RecyclerView с адаптером (ItemAdapter).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Поддерживается добавление, редактирование, удаление товаров.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Подсчет товаров: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Метод updateItemCounter() отображает, сколько товаров куплено.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Удобство использования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Функция поиска: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Фильтрация товаров по имени "на лету" с помощью TextWatcher.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Редактирование товаров: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Реализовано через AlertDialog для изменения имени.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000"/>
              <a:t>Дополнительные возможности: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Выделение купленных товаров (перечёркивание текста).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Кнопки для удаления и редактирования.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000"/>
              <a:t>UI элементы: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Поле ввода (EditText) для новых товаров.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Кнопки для управления списком (добавить, удалить, поиск).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