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F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 snapToGrid="0">
      <p:cViewPr>
        <p:scale>
          <a:sx n="58" d="100"/>
          <a:sy n="58" d="100"/>
        </p:scale>
        <p:origin x="1627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68B92-A0DD-417A-B111-64C1A2010FA9}" type="datetimeFigureOut">
              <a:rPr lang="sk-SK" smtClean="0"/>
              <a:t>29. 9. 2021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D0701-7B54-463F-B384-093BCEB6062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3505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27. 9. 2021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27. 9. 2021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27. 9. 2021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27. 9. 2021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27. 9. 2021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27. 9. 2021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27. 9. 2021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27. 9. 2021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27. 9. 2021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27. 9. 2021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27. 9. 2021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sk-SK" smtClean="0"/>
              <a:t>27. 9. 2021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med">
    <p:pull/>
    <p:sndAc>
      <p:stSnd>
        <p:snd r:embed="rId13" name="click.wav"/>
      </p:stSnd>
    </p:sndAc>
  </p:transition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10" Type="http://schemas.openxmlformats.org/officeDocument/2006/relationships/slide" Target="slide10.xml"/><Relationship Id="rId4" Type="http://schemas.openxmlformats.org/officeDocument/2006/relationships/slide" Target="slide6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hyperlink" Target="http://www.wix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url?sa=i&amp;url=https%3A%2F%2Fwww.schemecolor.com%2Fbright-rainbow-colors.php&amp;psig=AOvVaw1QasDVoLmZAX9-qjBXWU60&amp;ust=1633061151621000&amp;source=images&amp;cd=vfe&amp;ved=0CAsQjRxqFwoTCJCS7I7ppfMCFQAAAAAdAAAAABAD" TargetMode="External"/><Relationship Id="rId3" Type="http://schemas.openxmlformats.org/officeDocument/2006/relationships/hyperlink" Target="https://dianakrempaska.wixsite.com/krempaskadia" TargetMode="External"/><Relationship Id="rId7" Type="http://schemas.openxmlformats.org/officeDocument/2006/relationships/hyperlink" Target="https://www.google.com/url?sa=i&amp;url=https%3A%2F%2Fwww.istockphoto.com%2Fillustrations%2Freading&amp;psig=AOvVaw33A51eGr1hvb4l3IPIxFvb&amp;ust=1633061879545000&amp;source=images&amp;cd=vfe&amp;ved=0CAsQjRxqFwoTCNCkzN3rpfMCFQAAAAAdAAAAABAD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sa=i&amp;url=https%3A%2F%2Fwww.paintandsiplive.com%2Fprivate-party&amp;psig=AOvVaw06P8aHSy2UTW20PX2GTjCA&amp;ust=1633061801374000&amp;source=images&amp;cd=vfe&amp;ved=0CAsQjRxqFwoTCOCh37brpfMCFQAAAAAdAAAAABAJ" TargetMode="External"/><Relationship Id="rId5" Type="http://schemas.openxmlformats.org/officeDocument/2006/relationships/hyperlink" Target="https://docs.google.com/document/d/181Ro_JEG1iWOAXfs7pQEXKfx0dkyDIYnNDWp8zTuZjQ/edit#heading=h.pd0en3j5lxmd" TargetMode="External"/><Relationship Id="rId4" Type="http://schemas.openxmlformats.org/officeDocument/2006/relationships/hyperlink" Target="https://sk.wikipedia.org/wiki/Wix.com" TargetMode="External"/><Relationship Id="rId9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9412622" cy="3255264"/>
          </a:xfrm>
        </p:spPr>
        <p:txBody>
          <a:bodyPr>
            <a:normAutofit/>
          </a:bodyPr>
          <a:lstStyle/>
          <a:p>
            <a:r>
              <a:rPr lang="sk-SK" sz="6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MOJA PRVÁ WIX STRÁNKA</a:t>
            </a:r>
            <a:endParaRPr lang="sk-SK" sz="6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Krempaská Diana, II.B</a:t>
            </a:r>
          </a:p>
          <a:p>
            <a:r>
              <a:rPr lang="sk-SK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SGP</a:t>
            </a:r>
            <a:endParaRPr lang="sk-SK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517114"/>
      </p:ext>
    </p:extLst>
  </p:cSld>
  <p:clrMapOvr>
    <a:masterClrMapping/>
  </p:clrMapOvr>
  <p:transition spd="med">
    <p:pull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title"/>
          </p:nvPr>
        </p:nvSpPr>
        <p:spPr>
          <a:xfrm>
            <a:off x="252919" y="1123837"/>
            <a:ext cx="11779774" cy="4601183"/>
          </a:xfrm>
        </p:spPr>
        <p:txBody>
          <a:bodyPr>
            <a:normAutofit/>
          </a:bodyPr>
          <a:lstStyle/>
          <a:p>
            <a:pPr algn="ctr"/>
            <a:r>
              <a:rPr lang="sk-SK" sz="6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reflection blurRad="6350" stA="55000" endA="50" endPos="85000" dist="60007" dir="5400000" sy="-100000" algn="bl" rotWithShape="0"/>
                </a:effectLst>
              </a:rPr>
              <a:t>ĎAKUJEM ZA VAŠU POZORNOSŤ</a:t>
            </a:r>
            <a:endParaRPr lang="sk-SK" sz="6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reflection blurRad="6350" stA="55000" endA="50" endPos="85000" dist="60007" dir="5400000" sy="-100000" algn="bl" rotWithShape="0"/>
              </a:effectLst>
            </a:endParaRP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27. 9. 2021</a:t>
            </a:r>
            <a:endParaRPr lang="en-US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r>
              <a:rPr lang="sk-SK" dirty="0" smtClean="0"/>
              <a:t>/10</a:t>
            </a:r>
            <a:endParaRPr lang="en-US" dirty="0"/>
          </a:p>
        </p:txBody>
      </p:sp>
      <p:sp>
        <p:nvSpPr>
          <p:cNvPr id="4" name="Tlačidlo akcie: Domov 3">
            <a:hlinkClick r:id="rId3" action="ppaction://hlinksldjump" highlightClick="1"/>
          </p:cNvPr>
          <p:cNvSpPr/>
          <p:nvPr/>
        </p:nvSpPr>
        <p:spPr>
          <a:xfrm>
            <a:off x="11513102" y="166664"/>
            <a:ext cx="519591" cy="425669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7580163"/>
      </p:ext>
    </p:extLst>
  </p:cSld>
  <p:clrMapOvr>
    <a:masterClrMapping/>
  </p:clrMapOvr>
  <p:transition spd="med">
    <p:pull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6600" dirty="0" smtClean="0"/>
              <a:t>OBSAH</a:t>
            </a:r>
            <a:endParaRPr lang="sk-SK" sz="6600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 action="ppaction://hlinksldjump"/>
              </a:rPr>
              <a:t>Wix</a:t>
            </a:r>
            <a:endParaRPr lang="sk-SK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sk-SK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 action="ppaction://hlinksldjump"/>
              </a:rPr>
              <a:t>Práca s </a:t>
            </a:r>
            <a:r>
              <a:rPr lang="sk-SK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 action="ppaction://hlinksldjump"/>
              </a:rPr>
              <a:t>Wixo-om</a:t>
            </a:r>
            <a:endParaRPr lang="sk-SK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sk-SK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 action="ppaction://hlinksldjump"/>
              </a:rPr>
              <a:t>Ňáhľad</a:t>
            </a:r>
            <a:r>
              <a:rPr lang="sk-SK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 action="ppaction://hlinksldjump"/>
              </a:rPr>
              <a:t> práce s WIX-</a:t>
            </a:r>
            <a:r>
              <a:rPr lang="sk-SK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 action="ppaction://hlinksldjump"/>
              </a:rPr>
              <a:t>om</a:t>
            </a:r>
            <a:endParaRPr lang="sk-SK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sk-SK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6" action="ppaction://hlinksldjump"/>
              </a:rPr>
              <a:t>Môj návrh</a:t>
            </a:r>
            <a:endParaRPr lang="sk-SK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sk-SK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7" action="ppaction://hlinksldjump"/>
              </a:rPr>
              <a:t>Ukážka môjho webu</a:t>
            </a:r>
            <a:endParaRPr lang="sk-SK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sk-SK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8" action="ppaction://hlinksldjump"/>
              </a:rPr>
              <a:t>Farby</a:t>
            </a:r>
            <a:endParaRPr lang="sk-SK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sk-SK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9" action="ppaction://hlinksldjump"/>
              </a:rPr>
              <a:t>Zdroje</a:t>
            </a:r>
            <a:endParaRPr lang="sk-SK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sk-SK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10" action="ppaction://hlinksldjump"/>
              </a:rPr>
              <a:t>Poďakovanie</a:t>
            </a:r>
            <a:endParaRPr lang="sk-SK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27. 9. 2021</a:t>
            </a:r>
            <a:endParaRPr lang="en-US" dirty="0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r>
              <a:rPr lang="sk-SK" dirty="0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3722"/>
      </p:ext>
    </p:extLst>
  </p:cSld>
  <p:clrMapOvr>
    <a:masterClrMapping/>
  </p:clrMapOvr>
  <p:transition spd="med">
    <p:pull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6600" dirty="0" smtClean="0"/>
              <a:t>WIX</a:t>
            </a:r>
            <a:endParaRPr lang="sk-SK" sz="6600" dirty="0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27. 9. 2021</a:t>
            </a:r>
            <a:endParaRPr lang="en-US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r>
              <a:rPr lang="sk-SK" dirty="0" smtClean="0"/>
              <a:t>/10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4294967295"/>
          </p:nvPr>
        </p:nvSpPr>
        <p:spPr>
          <a:xfrm>
            <a:off x="4876800" y="863600"/>
            <a:ext cx="7315200" cy="5121275"/>
          </a:xfrm>
        </p:spPr>
        <p:txBody>
          <a:bodyPr/>
          <a:lstStyle/>
          <a:p>
            <a:r>
              <a:rPr lang="sk-SK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izraelská softvérová </a:t>
            </a:r>
            <a:r>
              <a:rPr lang="sk-SK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spoločnosť</a:t>
            </a:r>
          </a:p>
          <a:p>
            <a:r>
              <a:rPr lang="sk-SK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tvorba webstránok </a:t>
            </a:r>
            <a:r>
              <a:rPr lang="sk-SK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web </a:t>
            </a:r>
            <a:r>
              <a:rPr lang="sk-SK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builder</a:t>
            </a:r>
            <a:endParaRPr lang="sk-SK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sk-SK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sk-SK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rincíp </a:t>
            </a:r>
            <a:r>
              <a:rPr lang="sk-SK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cloudu</a:t>
            </a:r>
            <a:endParaRPr lang="sk-SK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Wix</a:t>
            </a: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Stores, </a:t>
            </a:r>
            <a:r>
              <a:rPr lang="en-US" sz="2400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Wix</a:t>
            </a: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Bookings, </a:t>
            </a:r>
            <a:r>
              <a:rPr lang="en-US" sz="2400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Wix</a:t>
            </a: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Hotel, </a:t>
            </a:r>
            <a:r>
              <a:rPr lang="en-US" sz="2400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Wix</a:t>
            </a: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Restaurants, </a:t>
            </a:r>
            <a:r>
              <a:rPr lang="en-US" sz="2400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Wix</a:t>
            </a: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Video, </a:t>
            </a:r>
            <a:r>
              <a:rPr lang="en-US" sz="2400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Wix</a:t>
            </a: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Music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sk-SK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sk-SK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sk-SK" sz="24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2400" u="sn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Wix</a:t>
            </a:r>
            <a:r>
              <a:rPr lang="en-US" sz="24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ShoutOut</a:t>
            </a: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Wix</a:t>
            </a: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Answers</a:t>
            </a:r>
            <a:r>
              <a:rPr lang="sk-SK" sz="24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...</a:t>
            </a:r>
          </a:p>
          <a:p>
            <a:endParaRPr lang="sk-SK" dirty="0" smtClean="0"/>
          </a:p>
          <a:p>
            <a:endParaRPr lang="sk-SK" dirty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Tlačidlo akcie: Domov 3">
            <a:hlinkClick r:id="rId3" action="ppaction://hlinksldjump" highlightClick="1"/>
          </p:cNvPr>
          <p:cNvSpPr/>
          <p:nvPr/>
        </p:nvSpPr>
        <p:spPr>
          <a:xfrm>
            <a:off x="11513102" y="166664"/>
            <a:ext cx="519591" cy="425669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Private Virtual Painting Events, Host A Paint Party At Home - Paint and Sip  Liv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311" y="3266473"/>
            <a:ext cx="5493114" cy="308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917072"/>
      </p:ext>
    </p:extLst>
  </p:cSld>
  <p:clrMapOvr>
    <a:masterClrMapping/>
  </p:clrMapOvr>
  <p:transition spd="med">
    <p:pull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62465" y="1123837"/>
            <a:ext cx="3025680" cy="4601183"/>
          </a:xfrm>
        </p:spPr>
        <p:txBody>
          <a:bodyPr>
            <a:normAutofit/>
          </a:bodyPr>
          <a:lstStyle/>
          <a:p>
            <a:pPr algn="ctr"/>
            <a:r>
              <a:rPr lang="sk-SK" sz="6600" dirty="0"/>
              <a:t>Práca s </a:t>
            </a:r>
            <a:r>
              <a:rPr lang="sk-SK" sz="6600" dirty="0" smtClean="0"/>
              <a:t>WIX-</a:t>
            </a:r>
            <a:r>
              <a:rPr lang="sk-SK" sz="6600" dirty="0" err="1" smtClean="0"/>
              <a:t>om</a:t>
            </a:r>
            <a:endParaRPr lang="sk-SK" sz="6600" dirty="0"/>
          </a:p>
        </p:txBody>
      </p:sp>
      <p:sp>
        <p:nvSpPr>
          <p:cNvPr id="4" name="Tlačidlo akcie: Domov 3">
            <a:hlinkClick r:id="rId3" action="ppaction://hlinksldjump" highlightClick="1"/>
          </p:cNvPr>
          <p:cNvSpPr/>
          <p:nvPr/>
        </p:nvSpPr>
        <p:spPr>
          <a:xfrm>
            <a:off x="11513102" y="166664"/>
            <a:ext cx="519591" cy="425669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27. 9. 2021</a:t>
            </a:r>
            <a:endParaRPr lang="en-US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r>
              <a:rPr lang="sk-SK" dirty="0" smtClean="0"/>
              <a:t>/10</a:t>
            </a:r>
            <a:endParaRPr lang="en-US" dirty="0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4606" y="921420"/>
            <a:ext cx="2034716" cy="5105842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0485" y="238680"/>
            <a:ext cx="5852667" cy="1409822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6192" y="2557670"/>
            <a:ext cx="2036960" cy="2762208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0485" y="2093843"/>
            <a:ext cx="3590840" cy="426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0923"/>
      </p:ext>
    </p:extLst>
  </p:cSld>
  <p:clrMapOvr>
    <a:masterClrMapping/>
  </p:clrMapOvr>
  <p:transition spd="med">
    <p:pull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lačidlo akcie: Domov 3">
            <a:hlinkClick r:id="rId3" action="ppaction://hlinksldjump" highlightClick="1"/>
          </p:cNvPr>
          <p:cNvSpPr/>
          <p:nvPr/>
        </p:nvSpPr>
        <p:spPr>
          <a:xfrm>
            <a:off x="11513102" y="166664"/>
            <a:ext cx="519591" cy="425669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27. 9. 2021</a:t>
            </a:r>
            <a:endParaRPr lang="en-US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r>
              <a:rPr lang="sk-SK" dirty="0" smtClean="0"/>
              <a:t>/10</a:t>
            </a:r>
            <a:endParaRPr lang="en-US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18" y="951374"/>
            <a:ext cx="10145863" cy="494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69081"/>
      </p:ext>
    </p:extLst>
  </p:cSld>
  <p:clrMapOvr>
    <a:masterClrMapping/>
  </p:clrMapOvr>
  <p:transition spd="med">
    <p:pull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628 -0.11435 L -0.46628 -0.11435 C -0.46446 -0.1331 -0.46315 -0.15185 -0.46081 -0.17037 C -0.45847 -0.18889 -0.45469 -0.19607 -0.45 -0.21297 C -0.44844 -0.21852 -0.44688 -0.22431 -0.44571 -0.23033 C -0.44466 -0.23472 -0.44466 -0.23959 -0.44349 -0.24375 C -0.44128 -0.25185 -0.43815 -0.25903 -0.43581 -0.2669 C -0.43255 -0.27824 -0.43099 -0.29028 -0.42826 -0.30185 C -0.42604 -0.31111 -0.4181 -0.33727 -0.41524 -0.34422 C -0.40482 -0.36968 -0.40742 -0.35949 -0.39349 -0.37523 C -0.38216 -0.38797 -0.37552 -0.39931 -0.36628 -0.41783 C -0.36485 -0.4206 -0.36433 -0.42454 -0.36302 -0.42732 C -0.36107 -0.43172 -0.3586 -0.43496 -0.35651 -0.43889 C -0.35065 -0.45047 -0.34492 -0.46227 -0.33906 -0.47384 C -0.33815 -0.4757 -0.33698 -0.47778 -0.33581 -0.47963 C -0.32722 -0.49236 -0.31927 -0.50718 -0.30977 -0.51829 C -0.30352 -0.52547 -0.29584 -0.52778 -0.28906 -0.53334 C -0.2862 -0.53611 -0.28334 -0.53889 -0.28047 -0.54121 C -0.27683 -0.54398 -0.27305 -0.54584 -0.26953 -0.54884 C -0.26367 -0.55417 -0.25873 -0.56389 -0.25222 -0.56621 C -0.24258 -0.56968 -0.23789 -0.57107 -0.22826 -0.57593 C -0.225 -0.57755 -0.22175 -0.58009 -0.21849 -0.58172 C -0.21198 -0.58519 -0.20547 -0.58843 -0.19896 -0.59144 C -0.19714 -0.59213 -0.19531 -0.59306 -0.19349 -0.59329 C -0.18763 -0.59422 -0.1819 -0.59468 -0.17604 -0.59537 C -0.15977 -0.60116 -0.16185 -0.60116 -0.13255 -0.59329 C -0.13034 -0.59283 -0.12917 -0.58773 -0.12722 -0.58565 C -0.12474 -0.5831 -0.12201 -0.58195 -0.11953 -0.57986 C -0.1112 -0.57292 -0.10703 -0.56759 -0.09779 -0.55857 C -0.09571 -0.55648 -0.09362 -0.5544 -0.09128 -0.55278 C -0.08815 -0.55047 -0.08477 -0.54884 -0.08151 -0.54699 C -0.0793 -0.54445 -0.07722 -0.54167 -0.075 -0.53935 C -0.07292 -0.53704 -0.07031 -0.53611 -0.06849 -0.53334 C -0.06237 -0.52477 -0.0569 -0.51412 -0.05104 -0.50463 C -0.04831 -0.5 -0.0444 -0.49699 -0.04245 -0.49121 C -0.03724 -0.47593 -0.04063 -0.48426 -0.03151 -0.46806 C -0.02982 -0.4588 -0.03008 -0.45857 -0.025 -0.44861 C -0.02279 -0.44422 -0.01979 -0.44121 -0.01745 -0.43704 C -0.01615 -0.43472 -0.01537 -0.43172 -0.01406 -0.4294 C -0.01133 -0.42384 -0.00781 -0.41968 -0.00547 -0.41389 C -0.00143 -0.40417 0.00377 -0.39584 0.00651 -0.38496 C 0.0164 -0.34537 0.01172 -0.36111 0.01953 -0.33658 C 0.01992 -0.33472 0.02239 -0.31945 0.02278 -0.31528 C 0.02331 -0.31088 0.02357 -0.30625 0.02396 -0.30185 C 0.02239 -0.18287 0.025 -0.25232 0.01953 -0.16852 C 0.01758 -0.13704 0.02044 -0.15672 0.01419 -0.12593 C 0.01289 -0.08658 0.01198 -0.07732 0.01419 -0.03125 C 0.01432 -0.02847 0.01588 -0.02616 0.01627 -0.02361 C 0.01771 -0.01597 0.0164 -0.00602 0.01953 -0.00023 C 0.02278 0.00555 0.02786 0.01597 0.03255 0.01898 C 0.04219 0.02523 0.05195 0.03148 0.06198 0.03449 C 0.06627 0.03565 0.07057 0.03727 0.075 0.03842 C 0.12448 0.0493 0.07448 0.03611 0.11094 0.04606 L 0.14349 0.04421 C 0.17096 0.04236 0.16146 0.04398 0.17825 0.04028 C 0.18763 0.03518 0.197 0.02893 0.20651 0.02477 C 0.21523 0.02083 0.22396 0.01759 0.23255 0.01319 C 0.24505 0.00694 0.24206 0.00648 0.25221 -0.00023 C 0.25534 -0.00255 0.25872 -0.00394 0.26198 -0.00602 C 0.29036 -0.02593 0.26732 -0.01181 0.28372 -0.02153 C 0.29791 -0.03843 0.29453 -0.0338 0.31523 -0.06806 C 0.31771 -0.07199 0.31966 -0.07685 0.32174 -0.08148 C 0.3237 -0.08588 0.32487 -0.09121 0.32721 -0.09491 C 0.33177 -0.10255 0.33789 -0.10741 0.34349 -0.1125 C 0.34922 -0.13357 0.3556 -0.1544 0.36081 -0.17616 C 0.43307 -0.47477 0.39635 -0.35926 0.42825 -0.45834 C 0.42916 -0.47014 0.43411 -0.52199 0.43255 -0.53542 C 0.43021 -0.5581 0.4207 -0.60116 0.4207 -0.60116 C 0.41953 -0.61574 0.41706 -0.64815 0.41523 -0.65509 C 0.4138 -0.66088 0.41237 -0.6669 0.41081 -0.67269 C 0.41015 -0.67523 0.40976 -0.67824 0.40872 -0.68033 C 0.39075 -0.71412 0.38893 -0.71134 0.35976 -0.73056 C 0.34974 -0.73727 0.33945 -0.74213 0.32929 -0.74792 C 0.32604 -0.74977 0.32304 -0.75347 0.31953 -0.75371 L 0.29778 -0.75579 C 0.28372 -0.74722 0.26888 -0.74213 0.25547 -0.73056 C 0.22487 -0.70417 0.17109 -0.65648 0.14453 -0.64352 L 0.1207 -0.63195 C 0.11771 -0.62755 0.1151 -0.62246 0.11198 -0.61852 C 0.10456 -0.60949 0.09609 -0.60324 0.08919 -0.59329 C 0.08685 -0.59028 0.07643 -0.57176 0.07278 -0.56042 C 0.072 -0.5581 0.07135 -0.55533 0.0707 -0.55278 C 0.07278 -0.5456 0.07409 -0.5375 0.07721 -0.53148 C 0.07838 -0.52917 0.08086 -0.53079 0.08255 -0.52963 C 0.08789 -0.52593 0.0931 -0.52199 0.09778 -0.51621 C 0.12435 -0.48403 0.15143 -0.45232 0.17604 -0.41574 C 0.18919 -0.39653 0.20156 -0.3757 0.21523 -0.35787 C 0.24323 -0.32153 0.27239 -0.28797 0.30104 -0.25347 C 0.3039 -0.25 0.30729 -0.24792 0.30976 -0.24375 C 0.31627 -0.23287 0.32278 -0.22176 0.32929 -0.21088 C 0.33112 -0.2081 0.33307 -0.20602 0.33476 -0.20324 C 0.33737 -0.19884 0.33971 -0.19398 0.34245 -0.18982 C 0.34336 -0.1882 0.34453 -0.18727 0.3457 -0.18588 C 0.35117 -0.17894 0.36198 -0.16459 0.36198 -0.16459 C 0.36445 -0.15695 0.36692 -0.14884 0.36953 -0.14144 C 0.37122 -0.13681 0.3737 -0.13287 0.375 -0.12778 C 0.37695 -0.1206 0.37799 -0.1125 0.37929 -0.10463 L 0.38476 -0.07384 C 0.38581 -0.05949 0.38711 -0.04537 0.38802 -0.03125 C 0.38854 -0.02292 0.3888 -0.01459 0.38919 -0.00602 C 0.38997 0.01643 0.39062 0.03889 0.39127 0.06157 C 0.39232 0.1743 0.3931 0.18356 0.39127 0.2993 C 0.39127 0.30301 0.39049 0.30694 0.39023 0.31088 C 0.38984 0.31528 0.38971 0.31991 0.38919 0.3243 C 0.38463 0.35926 0.38216 0.39514 0.375 0.4287 C 0.35416 0.52616 0.37956 0.40926 0.35547 0.51366 C 0.33854 0.58657 0.34127 0.57685 0.32721 0.65856 C 0.32643 0.66319 0.32552 0.66759 0.325 0.67222 C 0.32461 0.67546 0.32513 0.6794 0.32396 0.68171 C 0.32057 0.68819 0.31562 0.69143 0.31198 0.69722 C 0.31015 0.7 0.30989 0.70602 0.30755 0.70694 C 0.29479 0.71273 0.26849 0.71666 0.26849 0.71666 L -0.16628 0.56597 C -0.16302 0.54791 -0.15951 0.52986 -0.15651 0.5118 C -0.15443 0.49907 -0.15352 0.48565 -0.15104 0.47315 C -0.14336 0.43403 -0.13347 0.39629 -0.12604 0.35717 C -0.12188 0.33518 -0.12005 0.3118 -0.11628 0.28958 C -0.11459 0.27893 -0.11159 0.26921 -0.10977 0.25856 C -0.10755 0.24583 -0.10638 0.23264 -0.1043 0.21991 C -0.10235 0.20764 -0.09987 0.1956 -0.09779 0.18333 C -0.09453 0.16319 -0.09479 0.16366 -0.09349 0.14653 C -0.09388 0.13241 -0.09349 0.11805 -0.09453 0.10393 C -0.09505 0.09791 -0.09636 0.09213 -0.09779 0.08657 C -0.10899 0.04537 -0.10912 0.04537 -0.12604 0.01504 C -0.12813 0.01157 -0.13008 0.00787 -0.13255 0.00555 C -0.1349 0.00324 -0.13763 0.00185 -0.14024 0.00162 C -0.15612 -2.22222E-6 -0.17214 0.00023 -0.18802 -0.00023 C -0.1931 -0.00139 -0.27305 -0.01945 -0.28373 -0.01968 C -0.31224 -0.02014 -0.34284 -0.01459 -0.37175 -0.00996 C -0.37722 -0.00672 -0.38412 -0.00764 -0.38802 -0.00023 C -0.39349 0.00995 -0.40052 0.01805 -0.4043 0.03055 C -0.40925 0.04699 -0.41224 0.06134 -0.42071 0.07315 C -0.4543 0.12014 -0.43607 0.09699 -0.45977 0.1118 C -0.47761 0.12291 -0.46224 0.11736 -0.47604 0.12153 C -0.4819 0.12014 -0.48789 0.12083 -0.49336 0.11759 C -0.49492 0.11666 -0.49492 0.1125 -0.49558 0.10972 C -0.49636 0.10532 -0.49662 0.10046 -0.49766 0.09629 C -0.49844 0.09328 -0.50013 0.09143 -0.50091 0.08866 C -0.50222 0.08426 -0.50313 0.0794 -0.50417 0.075 C -0.5056 0.06944 -0.50716 0.06412 -0.50964 0.05949 C -0.51094 0.05741 -0.5125 0.05578 -0.51393 0.0537 C -0.51628 0.05787 -0.51758 0.05995 -0.5194 0.06528 C -0.5211 0.07037 -0.52305 0.07523 -0.52383 0.08078 C -0.52409 0.08333 -0.52422 0.08611 -0.52487 0.08866 C -0.52604 0.09328 -0.52787 0.09745 -0.52917 0.10208 C -0.5336 0.1169 -0.53776 0.13171 -0.54219 0.14653 C -0.5461 0.15949 -0.55156 0.17129 -0.55417 0.18518 C -0.55834 0.20741 -0.55391 0.18588 -0.56068 0.21041 C -0.56198 0.21458 -0.56276 0.21944 -0.56393 0.22384 C -0.56745 0.23611 -0.57123 0.24838 -0.57487 0.26065 C -0.57591 0.27176 -0.58242 0.33518 -0.58242 0.34745 C -0.58242 0.40046 -0.58295 0.45347 -0.57917 0.50602 C -0.57409 0.57731 -0.5642 0.59375 -0.5444 0.64907 C -0.54128 0.65764 -0.525 0.7037 -0.52383 0.70509 C -0.50091 0.73148 -0.48112 0.76828 -0.45547 0.78426 L -0.37722 0.83264 C -0.36823 0.83773 -0.35925 0.84375 -0.35 0.84606 C -0.32409 0.85278 -0.29779 0.85509 -0.27175 0.85949 C -0.26563 0.85833 -0.25899 0.85972 -0.25326 0.85578 C -0.23086 0.84028 -0.21602 0.8 -0.20104 0.7706 C -0.18164 0.6743 -0.15964 0.61088 -0.16081 0.51366 C -0.16172 0.44375 -0.1655 0.41944 -0.18477 0.36296 C -0.26745 0.12129 -0.21589 0.225 -0.29896 0.12153 C -0.34584 0.06296 -0.30052 0.11203 -0.32071 0.09051 C -0.31797 0.05162 -0.32058 0.06157 -0.28581 0.02083 C -0.18542 -0.09699 -0.24037 -0.03287 -0.18477 -0.06806 C -0.14375 -0.09398 -0.17253 -0.08241 -0.14779 -0.09121 C -0.14492 -0.09074 -0.13594 -0.09121 -0.13151 -0.08727 C -0.12891 -0.08496 -0.12656 -0.08148 -0.12396 -0.07963 C -0.10651 -0.06736 -0.10638 -0.07084 -0.08802 -0.06412 C -0.08542 -0.0632 -0.08308 -0.06088 -0.08047 -0.06019 C -0.06784 -0.05764 -0.04245 -0.0544 -0.04245 -0.0544 C -0.04063 -0.05371 -0.03854 -0.0544 -0.03698 -0.05255 C -0.03594 -0.05139 -0.0362 -0.04861 -0.03581 -0.04676 C -0.03216 -0.02269 -0.03516 -0.03889 -0.03255 -0.02547 C -0.03229 -0.01968 -0.03308 -0.0132 -0.03151 -0.0081 C -0.0306 -0.00509 -0.02787 -0.00556 -0.02604 -0.00417 C -0.02461 -0.00301 -0.02305 -0.00209 -0.02175 -0.00023 C -0.01966 0.00254 -0.01888 0.00856 -0.01628 0.00926 L -0.00977 0.01134 C 0.00182 0.00903 -1.45833E-6 0.01528 -1.45833E-6 -0.00023 L -1.45833E-6 -0.00023 " pathEditMode="relative" ptsTypes="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6600" dirty="0"/>
              <a:t>Môj návrh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sk-SK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STRÁNKA KNÍHKUPECTVA</a:t>
            </a:r>
          </a:p>
          <a:p>
            <a:pPr>
              <a:lnSpc>
                <a:spcPct val="200000"/>
              </a:lnSpc>
            </a:pPr>
            <a:r>
              <a:rPr lang="sk-SK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záľuba – čítanie </a:t>
            </a:r>
          </a:p>
          <a:p>
            <a:pPr>
              <a:lnSpc>
                <a:spcPct val="200000"/>
              </a:lnSpc>
            </a:pPr>
            <a:r>
              <a:rPr lang="sk-SK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inšpirácia </a:t>
            </a:r>
            <a:r>
              <a:rPr lang="sk-SK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sk-SK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Martinus</a:t>
            </a:r>
            <a:endParaRPr lang="sk-SK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sk-SK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sk-SK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sk-SK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sk-SK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sk-SK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sk-SK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lačidlo akcie: Domov 3">
            <a:hlinkClick r:id="rId3" action="ppaction://hlinksldjump" highlightClick="1"/>
          </p:cNvPr>
          <p:cNvSpPr/>
          <p:nvPr/>
        </p:nvSpPr>
        <p:spPr>
          <a:xfrm>
            <a:off x="11513102" y="166664"/>
            <a:ext cx="519591" cy="425669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27. 9. 2021</a:t>
            </a:r>
            <a:endParaRPr lang="en-US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r>
              <a:rPr lang="sk-SK" dirty="0" smtClean="0"/>
              <a:t>/10</a:t>
            </a:r>
            <a:endParaRPr lang="en-US" dirty="0"/>
          </a:p>
        </p:txBody>
      </p:sp>
      <p:pic>
        <p:nvPicPr>
          <p:cNvPr id="2050" name="Picture 2" descr="198,654 Reading Illustrations &amp;amp; Clip Art - iStock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123837"/>
            <a:ext cx="5829300" cy="582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075650"/>
      </p:ext>
    </p:extLst>
  </p:cSld>
  <p:clrMapOvr>
    <a:masterClrMapping/>
  </p:clrMapOvr>
  <p:transition spd="med">
    <p:pull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Tlačidlo akcie: Domov 3">
            <a:hlinkClick r:id="rId3" action="ppaction://hlinksldjump" highlightClick="1"/>
          </p:cNvPr>
          <p:cNvSpPr/>
          <p:nvPr/>
        </p:nvSpPr>
        <p:spPr>
          <a:xfrm>
            <a:off x="11513102" y="166664"/>
            <a:ext cx="519591" cy="425669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27. 9. 2021</a:t>
            </a:r>
            <a:endParaRPr lang="en-US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r>
              <a:rPr lang="sk-SK" dirty="0" smtClean="0"/>
              <a:t>/10</a:t>
            </a:r>
            <a:endParaRPr lang="en-US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738" y="1246419"/>
            <a:ext cx="9570021" cy="4143981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001" y="1246800"/>
            <a:ext cx="9575758" cy="4143600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07137" y="1246800"/>
            <a:ext cx="12892709" cy="4143600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063659" y="1246800"/>
            <a:ext cx="14377611" cy="41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00783"/>
      </p:ext>
    </p:extLst>
  </p:cSld>
  <p:clrMapOvr>
    <a:masterClrMapping/>
  </p:clrMapOvr>
  <p:transition spd="med">
    <p:pull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sz="6600" dirty="0" smtClean="0"/>
              <a:t>Farby</a:t>
            </a:r>
            <a:endParaRPr lang="sk-SK" sz="6600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pôvodne – všetky farby dúhy</a:t>
            </a:r>
          </a:p>
          <a:p>
            <a:r>
              <a:rPr lang="sk-SK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emócie</a:t>
            </a:r>
          </a:p>
          <a:p>
            <a:endParaRPr lang="sk-SK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sk-SK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teraz – </a:t>
            </a:r>
            <a:r>
              <a:rPr lang="sk-SK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odtiene oranžovej a hnedej</a:t>
            </a:r>
          </a:p>
          <a:p>
            <a:r>
              <a:rPr lang="sk-SK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pozitívne emócie</a:t>
            </a:r>
          </a:p>
        </p:txBody>
      </p:sp>
      <p:sp>
        <p:nvSpPr>
          <p:cNvPr id="4" name="Tlačidlo akcie: Domov 3">
            <a:hlinkClick r:id="rId3" action="ppaction://hlinksldjump" highlightClick="1"/>
          </p:cNvPr>
          <p:cNvSpPr/>
          <p:nvPr/>
        </p:nvSpPr>
        <p:spPr>
          <a:xfrm>
            <a:off x="11513102" y="166664"/>
            <a:ext cx="519591" cy="425669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27. 9. 2021</a:t>
            </a:r>
            <a:endParaRPr lang="en-US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r>
              <a:rPr lang="sk-SK" dirty="0" smtClean="0"/>
              <a:t>/10</a:t>
            </a:r>
            <a:endParaRPr lang="en-US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03" b="100000" l="0" r="100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60572" y="5177844"/>
            <a:ext cx="3423896" cy="806904"/>
          </a:xfrm>
          <a:prstGeom prst="rect">
            <a:avLst/>
          </a:prstGeom>
        </p:spPr>
      </p:pic>
      <p:pic>
        <p:nvPicPr>
          <p:cNvPr id="3074" name="Picture 2" descr="Bright Rainbow Color Scheme » Blue » SchemeColor.c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336" y="864108"/>
            <a:ext cx="3336132" cy="80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138260"/>
      </p:ext>
    </p:extLst>
  </p:cSld>
  <p:clrMapOvr>
    <a:masterClrMapping/>
  </p:clrMapOvr>
  <p:transition spd="med">
    <p:pull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6600" dirty="0"/>
              <a:t>Z</a:t>
            </a:r>
            <a:r>
              <a:rPr lang="sk-SK" sz="6600" dirty="0"/>
              <a:t>droje</a:t>
            </a:r>
            <a:endParaRPr lang="sk-SK" sz="6600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Text:</a:t>
            </a:r>
            <a:endParaRPr lang="sk-SK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r:id="rId3"/>
            </a:endParaRPr>
          </a:p>
          <a:p>
            <a:r>
              <a:rPr lang="sk-SK" dirty="0" smtClean="0">
                <a:hlinkClick r:id="rId3"/>
              </a:rPr>
              <a:t>https</a:t>
            </a:r>
            <a:r>
              <a:rPr lang="sk-SK" dirty="0">
                <a:hlinkClick r:id="rId3"/>
              </a:rPr>
              <a:t>://</a:t>
            </a:r>
            <a:r>
              <a:rPr lang="sk-SK" dirty="0" smtClean="0">
                <a:hlinkClick r:id="rId3"/>
              </a:rPr>
              <a:t>dianakrempaska.wizxsite.com/krempaskadia</a:t>
            </a:r>
            <a:endParaRPr lang="sk-SK" dirty="0" smtClean="0"/>
          </a:p>
          <a:p>
            <a:r>
              <a:rPr lang="sk-SK" dirty="0">
                <a:hlinkClick r:id="rId4"/>
              </a:rPr>
              <a:t>https://</a:t>
            </a:r>
            <a:r>
              <a:rPr lang="sk-SK" dirty="0" smtClean="0">
                <a:hlinkClick r:id="rId4"/>
              </a:rPr>
              <a:t>sk.wikipedia.org/wiki/Wix.com</a:t>
            </a:r>
            <a:endParaRPr lang="sk-SK" dirty="0" smtClean="0"/>
          </a:p>
          <a:p>
            <a:r>
              <a:rPr lang="sk-SK" dirty="0">
                <a:hlinkClick r:id="rId5"/>
              </a:rPr>
              <a:t>https://</a:t>
            </a:r>
            <a:r>
              <a:rPr lang="sk-SK" dirty="0" smtClean="0">
                <a:hlinkClick r:id="rId5"/>
              </a:rPr>
              <a:t>docs.google.com/document/d/181Ro_JEG1iWOAXfs7pQEXKfx0dkyDIYnNDWp8zTuZjQ/edit#heading=h.pd0en3j5lxmd</a:t>
            </a:r>
            <a:endParaRPr lang="sk-SK" dirty="0" smtClean="0"/>
          </a:p>
          <a:p>
            <a:endParaRPr lang="sk-SK" dirty="0" smtClean="0"/>
          </a:p>
          <a:p>
            <a:pPr marL="0" indent="0">
              <a:buNone/>
            </a:pPr>
            <a:r>
              <a:rPr lang="sk-SK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Obrázky:</a:t>
            </a:r>
          </a:p>
          <a:p>
            <a:r>
              <a:rPr lang="sk-SK" dirty="0">
                <a:hlinkClick r:id="rId3"/>
              </a:rPr>
              <a:t>https://</a:t>
            </a:r>
            <a:r>
              <a:rPr lang="sk-SK" dirty="0" smtClean="0">
                <a:hlinkClick r:id="rId3"/>
              </a:rPr>
              <a:t>dianakrempaska.wixsite.com/krempaskadia</a:t>
            </a:r>
            <a:endParaRPr lang="sk-SK" dirty="0" smtClean="0"/>
          </a:p>
          <a:p>
            <a:r>
              <a:rPr lang="sk-SK" dirty="0">
                <a:hlinkClick r:id="rId6"/>
              </a:rPr>
              <a:t>https://</a:t>
            </a:r>
            <a:r>
              <a:rPr lang="sk-SK" dirty="0" smtClean="0">
                <a:hlinkClick r:id="rId6"/>
              </a:rPr>
              <a:t>www.google.com/url?sa=i&amp;url=https%3A%2F%2Fwww.paintandsiplive.com%2Fprivate-party&amp;psig=AOvVaw06P8aHSy2UTW20PX2GTjCA&amp;ust=1633061801374000&amp;source=images&amp;cd=vfe&amp;ved=0CAsQjRxqFwoTCOCh37brpfMCFQAAAAAdAAAAABAJ</a:t>
            </a:r>
            <a:endParaRPr lang="sk-SK" dirty="0" smtClean="0"/>
          </a:p>
          <a:p>
            <a:r>
              <a:rPr lang="sk-SK" dirty="0">
                <a:hlinkClick r:id="rId7"/>
              </a:rPr>
              <a:t>https://</a:t>
            </a:r>
            <a:r>
              <a:rPr lang="sk-SK" dirty="0" smtClean="0">
                <a:hlinkClick r:id="rId7"/>
              </a:rPr>
              <a:t>www.google.com/url?sa=i&amp;url=https%3A%2F%2Fwww.istockphoto.com%2Fillustrations%2Freading&amp;psig=AOvVaw33A51eGr1hvb4l3IPIxFvb&amp;ust=1633061879545000&amp;source=images&amp;cd=vfe&amp;ved=0CAsQjRxqFwoTCNCkzN3rpfMCFQAAAAAdAAAAABAD</a:t>
            </a:r>
            <a:endParaRPr lang="sk-SK" dirty="0"/>
          </a:p>
          <a:p>
            <a:r>
              <a:rPr lang="sk-SK" dirty="0" smtClean="0">
                <a:hlinkClick r:id="rId8"/>
              </a:rPr>
              <a:t>https</a:t>
            </a:r>
            <a:r>
              <a:rPr lang="sk-SK" dirty="0">
                <a:hlinkClick r:id="rId8"/>
              </a:rPr>
              <a:t>://</a:t>
            </a:r>
            <a:r>
              <a:rPr lang="sk-SK" dirty="0" smtClean="0">
                <a:hlinkClick r:id="rId8"/>
              </a:rPr>
              <a:t>www.google.com/url?sa=i&amp;url=https%3A%2F%2Fwww.schemecolor.com%2Fbright-rainbow-colors.php&amp;psig=AOvVaw1QasDVoLmZAX9-qjBXWU60&amp;ust=1633061151621000&amp;source=images&amp;cd=vfe&amp;ved=0CAsQjRxqFwoTCJCS7I7ppfMCFQAAAAAdAAAAABAD</a:t>
            </a:r>
            <a:endParaRPr lang="sk-SK" dirty="0" smtClean="0"/>
          </a:p>
        </p:txBody>
      </p:sp>
      <p:sp>
        <p:nvSpPr>
          <p:cNvPr id="4" name="Tlačidlo akcie: Domov 3">
            <a:hlinkClick r:id="rId9" action="ppaction://hlinksldjump" highlightClick="1"/>
          </p:cNvPr>
          <p:cNvSpPr/>
          <p:nvPr/>
        </p:nvSpPr>
        <p:spPr>
          <a:xfrm>
            <a:off x="11513102" y="166664"/>
            <a:ext cx="519591" cy="425669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27. 9. 2021</a:t>
            </a:r>
            <a:endParaRPr lang="en-US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r>
              <a:rPr lang="sk-SK" dirty="0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92285"/>
      </p:ext>
    </p:extLst>
  </p:cSld>
  <p:clrMapOvr>
    <a:masterClrMapping/>
  </p:clrMapOvr>
  <p:transition spd="med">
    <p:pull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ám">
  <a:themeElements>
    <a:clrScheme name="Žltá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xtúra Grung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TM03457475[[fn=Rám]]</Template>
  <TotalTime>10533</TotalTime>
  <Words>149</Words>
  <Application>Microsoft Office PowerPoint</Application>
  <PresentationFormat>Širokouhlá</PresentationFormat>
  <Paragraphs>66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Tahoma</vt:lpstr>
      <vt:lpstr>Wingdings 2</vt:lpstr>
      <vt:lpstr>Rám</vt:lpstr>
      <vt:lpstr>MOJA PRVÁ WIX STRÁNKA</vt:lpstr>
      <vt:lpstr>OBSAH</vt:lpstr>
      <vt:lpstr>WIX</vt:lpstr>
      <vt:lpstr>Práca s WIX-om</vt:lpstr>
      <vt:lpstr>Prezentácia programu PowerPoint</vt:lpstr>
      <vt:lpstr>Môj návrh</vt:lpstr>
      <vt:lpstr>Prezentácia programu PowerPoint</vt:lpstr>
      <vt:lpstr>Farby</vt:lpstr>
      <vt:lpstr>Zdroje</vt:lpstr>
      <vt:lpstr>ĎAKUJEM ZA VAŠU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Moja prvá WIX stránka</dc:title>
  <dc:creator>ssosta</dc:creator>
  <cp:lastModifiedBy>ssosta</cp:lastModifiedBy>
  <cp:revision>47</cp:revision>
  <dcterms:created xsi:type="dcterms:W3CDTF">2021-09-23T10:11:43Z</dcterms:created>
  <dcterms:modified xsi:type="dcterms:W3CDTF">2021-09-30T17:45:39Z</dcterms:modified>
</cp:coreProperties>
</file>