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127" autoAdjust="0"/>
  </p:normalViewPr>
  <p:slideViewPr>
    <p:cSldViewPr snapToGrid="0">
      <p:cViewPr varScale="1">
        <p:scale>
          <a:sx n="57" d="100"/>
          <a:sy n="57" d="100"/>
        </p:scale>
        <p:origin x="16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B4ED6-BDB6-4D71-B4D3-B0D6919FAFA4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1C164-2A07-41C3-B578-C97300253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01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6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1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9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35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84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636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COPYRIGHT: Sian Thompson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5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5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6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COPYRIGHT: Sian Thompson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1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5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COPYRIGHT: Sian Thompson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1C164-2A07-41C3-B578-C97300253B0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6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5671-3204-4C8E-B5E0-220EDF8A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02E66-15D0-45A2-B8D0-FE756335C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C9E0-C8E7-47C7-97AF-8AE82C91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9AA4-3E05-482B-8360-6EF8CD4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A199-BD16-4689-9406-5370B69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6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5A70-FD71-4EEC-B6E1-CA2B36C4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DF0D1-C618-4C92-81CF-950EC72D8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7DB5-1901-4EA0-B8E8-BC42CB14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BD79-ABA2-4D6D-81C4-83BAC95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49DF-2867-45D2-BD1D-4B82F744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B14A7-332F-4641-A358-1179139ED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0A9CF-64D4-4FA0-AB2B-E276B1C1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29D0-6D5B-4451-BD7A-86F126CB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2DD2-A7BC-48C0-B80C-70695DFE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027F-4F06-4449-AD83-BCC8C46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0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E504-E744-4938-9C89-FB021FBA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A54A-799F-4064-9FE5-563B1BA1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68C8-4FA2-4EA1-839A-5A6ED4E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6FC8-C78A-4455-8A84-6C5679BC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84CCF-82C4-462F-8D22-B4C1534A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2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31BB-D2AD-4404-BF55-E92C0C26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433D6-3A8E-4081-90C7-64A277C6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E5B0-0ACA-4510-8B8F-94D036B5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FAAE-4DDA-4D84-B281-C52AD2DD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7E0C-D4E1-4264-8E01-D7FF40F3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3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3AA2-FB2A-4EBC-B80F-7A4EBE8A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7188-0E50-421D-AB1D-99FCE394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073CD-208A-429D-A495-742F4EBA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986A-0624-4DE0-A293-A3976069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F808F-D1F9-4437-960E-01B64D8E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6471-C8D2-4CCA-8577-6953B96B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9279-BA1F-45E3-8298-9764749F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4FEB-CE20-4FEB-AC69-10AED57A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C3DB0-B1D4-488F-90F7-804090C2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F520B-7028-4B0B-953F-BFEC543CF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DCB5B-CFBD-478A-B086-371DB3B9A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033E4-F037-43E8-A4C3-3CBB46F8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CDE4D-91A9-4FC7-943F-4C09399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E11D1-8E4D-4C17-B885-45323446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7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006-F889-49D2-A079-27C3DC7F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5AA2-052F-46D8-9FD2-D1273C2B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391D4-0F68-4D7B-AA3D-F6678E84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96783-BEB5-4598-969A-B5957E87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FA717-9931-4CFC-8556-993D7A9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EBE8D-BC80-4026-99F3-4A1EDD8E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B352F-F99D-4C19-AFA7-1C7E2F83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6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E9B6-37F2-4DE5-93EC-A899CE69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9735-EF92-436D-8B2C-4C1EC0F0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F8460-DF7C-4E32-84C1-D7DE3A389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5452E-A0E7-476A-9CF3-8524189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9F56-F983-4292-8459-259094D3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CAA7-B407-4F36-B7B1-BD08A55E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32E0-B5C1-475B-8FEB-96E4F124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A26C2-B18E-4231-ABED-92CD1CCB1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19D9E-9616-49E2-8F71-86BC515D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72CAA-ABFB-4DDF-A55D-A446CAEE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BD0E9-4C6A-4AA4-926D-D1297B20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670D-2919-411C-8011-1A02F4CE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37E75-3E12-4767-AB30-3879469C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818F-6C38-45EC-BC47-4132857AC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3A91-0C4F-411D-82B1-48F222D57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FCFF-1420-4D15-A5D9-5D8BB8E15846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494A-1FAD-41FA-985D-9D7B64F12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0F06-13C2-4394-AEDC-980CC8961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AB6F-3BBA-4A73-8A3A-328285F0F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B6B8-32EA-4BFA-B21B-9CF51A068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D82C-060D-49B4-A9BB-DC603B109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55CE7-F682-4C42-B0D7-3E7687F82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9109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BA0E70A-EC23-4277-9E11-EA4897A460BC}"/>
              </a:ext>
            </a:extLst>
          </p:cNvPr>
          <p:cNvSpPr/>
          <p:nvPr/>
        </p:nvSpPr>
        <p:spPr>
          <a:xfrm rot="8339582">
            <a:off x="11012408" y="862573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3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69D68-D4F6-4DF2-B3BB-A8D546A5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41017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E08C109-DDC2-4FF3-83A9-122EC8EBBF94}"/>
              </a:ext>
            </a:extLst>
          </p:cNvPr>
          <p:cNvSpPr/>
          <p:nvPr/>
        </p:nvSpPr>
        <p:spPr>
          <a:xfrm rot="8339582">
            <a:off x="3629974" y="5128631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26697-B41A-426B-851C-A9D324D0C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3473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E83CF7C-5BD9-4F06-A4DE-E535E05EFD61}"/>
              </a:ext>
            </a:extLst>
          </p:cNvPr>
          <p:cNvSpPr/>
          <p:nvPr/>
        </p:nvSpPr>
        <p:spPr>
          <a:xfrm rot="8339582">
            <a:off x="3885468" y="5115183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AD926-B2A3-4CAF-80FF-939B9ED7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4763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5002699-6290-4349-A5C5-40766B11518B}"/>
              </a:ext>
            </a:extLst>
          </p:cNvPr>
          <p:cNvSpPr/>
          <p:nvPr/>
        </p:nvSpPr>
        <p:spPr>
          <a:xfrm rot="8339582">
            <a:off x="6884161" y="5478255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3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698F2-0CE7-4C64-B1F5-839BDC72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0"/>
            <a:ext cx="14253883" cy="68580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E0467119-D75B-4E1D-A216-CBED24F314E0}"/>
              </a:ext>
            </a:extLst>
          </p:cNvPr>
          <p:cNvSpPr/>
          <p:nvPr/>
        </p:nvSpPr>
        <p:spPr>
          <a:xfrm rot="8339582">
            <a:off x="5741161" y="6002690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3CE70-113C-4BFE-91DD-3D60E3798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20" y="-1"/>
            <a:ext cx="15126190" cy="73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D8791-9253-45F8-AA6D-0330F7ED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5995" y="0"/>
            <a:ext cx="14043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7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053B-36D2-4FF3-B1C7-54D4BD06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F5397-88EA-4FBE-BB82-C136F5D5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525" cy="5868140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7EA2397-930C-4041-BC23-788C338CA424}"/>
              </a:ext>
            </a:extLst>
          </p:cNvPr>
          <p:cNvSpPr/>
          <p:nvPr/>
        </p:nvSpPr>
        <p:spPr>
          <a:xfrm rot="8339582">
            <a:off x="3777892" y="4321807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4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5A498-D3A0-4F04-B7E9-253120F1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369" cy="5859262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B0C352A4-6340-46BA-A347-657CE89541E8}"/>
              </a:ext>
            </a:extLst>
          </p:cNvPr>
          <p:cNvSpPr/>
          <p:nvPr/>
        </p:nvSpPr>
        <p:spPr>
          <a:xfrm rot="8339582">
            <a:off x="3683761" y="2815737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5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478665-463F-4B2C-A093-A79FCE98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1299" cy="5957047"/>
          </a:xfr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6E0C13C-515C-4F2A-B9F8-B6F40AB5A268}"/>
              </a:ext>
            </a:extLst>
          </p:cNvPr>
          <p:cNvSpPr/>
          <p:nvPr/>
        </p:nvSpPr>
        <p:spPr>
          <a:xfrm rot="8339582">
            <a:off x="6991739" y="4133548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5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21C7-4EDE-4E26-BA22-6760326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DE529-C0EE-47A6-80F7-635A85AF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6157" y="0"/>
            <a:ext cx="14058900" cy="68580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794DAC1-04EF-4E64-80CF-E52190B27207}"/>
              </a:ext>
            </a:extLst>
          </p:cNvPr>
          <p:cNvSpPr/>
          <p:nvPr/>
        </p:nvSpPr>
        <p:spPr>
          <a:xfrm rot="8339582">
            <a:off x="9936643" y="637313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B6B8-32EA-4BFA-B21B-9CF51A068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D82C-060D-49B4-A9BB-DC603B109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55CE7-F682-4C42-B0D7-3E7687F82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9109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DED078D-E196-46C8-A854-29350C0EAE90}"/>
              </a:ext>
            </a:extLst>
          </p:cNvPr>
          <p:cNvSpPr/>
          <p:nvPr/>
        </p:nvSpPr>
        <p:spPr>
          <a:xfrm rot="8339582">
            <a:off x="11012408" y="862573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9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053B-36D2-4FF3-B1C7-54D4BD06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F5397-88EA-4FBE-BB82-C136F5D5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525" cy="5868140"/>
          </a:xfr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7B5EC7F-7121-4112-9A4B-B97BDBF541A5}"/>
              </a:ext>
            </a:extLst>
          </p:cNvPr>
          <p:cNvSpPr/>
          <p:nvPr/>
        </p:nvSpPr>
        <p:spPr>
          <a:xfrm rot="8339582">
            <a:off x="3777892" y="4321807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5A498-D3A0-4F04-B7E9-253120F1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369" cy="5859262"/>
          </a:xfr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7C30C04-1BC7-4970-94F6-197EB1E950DD}"/>
              </a:ext>
            </a:extLst>
          </p:cNvPr>
          <p:cNvSpPr/>
          <p:nvPr/>
        </p:nvSpPr>
        <p:spPr>
          <a:xfrm rot="8339582">
            <a:off x="6467302" y="2923313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8B-FC9A-4E00-8A6B-B62F395A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C1484-CBE2-42E3-8E7A-23C776704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763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86057A-1862-420E-8B15-673006CACEC9}"/>
              </a:ext>
            </a:extLst>
          </p:cNvPr>
          <p:cNvSpPr/>
          <p:nvPr/>
        </p:nvSpPr>
        <p:spPr>
          <a:xfrm rot="8339582">
            <a:off x="3643423" y="5518595"/>
            <a:ext cx="479852" cy="519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Widescreen</PresentationFormat>
  <Paragraphs>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Sian</dc:creator>
  <cp:lastModifiedBy>Sian</cp:lastModifiedBy>
  <cp:revision>3</cp:revision>
  <dcterms:created xsi:type="dcterms:W3CDTF">2018-09-18T19:04:55Z</dcterms:created>
  <dcterms:modified xsi:type="dcterms:W3CDTF">2018-09-18T19:18:44Z</dcterms:modified>
</cp:coreProperties>
</file>