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1997-3DC3-4147-A221-02227BBE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6FE1-A1D9-4876-897B-7CDCFFFA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9DC2-A692-4AC4-A8F1-3510914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733E-99F5-47BB-88EF-D954245B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CE69-B54D-4D9F-8486-74B8C8CC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2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6116-5C46-41B5-8DA5-E117BB7B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904B-484A-4131-9A03-5793E9ED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633A-A8D0-4177-95FC-3B5DFB28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CF15-6C05-4E79-9097-B0D6D10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F75E-CE0D-443D-916A-D60C9A70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EB1DB-D09A-453F-82D8-3512D879F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1AD62-0A6E-4B77-A2AC-F6D01351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C999-1E6B-47A1-A3F2-0D11A13D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2B9-193F-40B1-891E-14120328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76C6-A944-4F6F-90A0-C84584E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0CBC-2FFD-46B4-8584-07F94EE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27D3-EC41-41CE-B66A-02EA92A4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AB9D-E351-49DD-A8E2-326651A0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2FD5-DC44-4CA5-8AC4-9CD9D95E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5B62-9437-4DC1-87B4-08072384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6EB-D0A9-4AD2-A799-8B3066A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0C96-F9D9-4108-90A2-3E35C9E3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6902-E146-4D21-A3C0-39FD7B3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9AD2-43F5-4614-988C-78868FDE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4AB-94A7-4538-9ACE-70E31EF1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F2F-E3CF-489B-AB96-1FC9CDF4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5EEC-F346-4C60-84D2-1ABFEF14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FD87-4B1C-46B9-8DAA-777BA50E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56E0-6F3C-4FE5-BE8A-082BCE73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13B3-3F94-4185-A165-B78F9EA8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A85D-9BD5-4EB2-840C-9306DB67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0355-E79F-4BB4-A2E9-77F7C9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3024-E90B-4B4A-8FEB-6E28A404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AAB67-216A-4485-94F3-7DE3B2E5F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0EE85-489D-4B35-B83F-CC42D1FA5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532AD-FE9A-4209-8D30-ABE7FB0D5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FF06C-F280-47E6-B378-480A582C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D82AB-0430-440A-8BB0-BB9F6E2D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3F4EB-50E5-4585-A014-ADD478CE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9EE8-E168-4C28-8EB9-9A26CAF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74815-24A8-445A-8E86-3F61CB04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3BAE-D36C-4F20-B5D9-60500D0E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F11BE-CDFE-429E-BEE5-D6B55E5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9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C099B-C403-4B72-9A45-63E61E30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72012-AF42-4A37-AF4B-3C9EDAA3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647A-6E0A-4C0A-B1A9-40B5DED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1036-B3E7-4973-A466-AC2F3D99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DA80-683D-40FD-ABAA-50A03924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E531-83CB-459C-A00D-FD4389B5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59E-EDD8-4F54-B6C7-C3D1AA93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9B4A-FA85-4217-8A94-EC55F4E4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5DBED-9AF6-4700-AC1A-33D0D211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E2E9-3886-4285-A377-31241067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A3787-266A-45D2-B3D2-B4D7A09D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84183-10C5-45D8-ABB9-156C0D28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A83D-C4BB-4598-BAE8-BC13FC0D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BEAD-CF9D-4DF5-AF7F-FD277D41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9DE7-5290-4A97-A035-497A4A5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98F6-CF08-4AD2-A5B8-D31687DD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A9F9-E9B6-4469-B999-896B5B3F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5B21-1D08-4A7C-8D58-D465942B4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D152-85AA-48B7-85C4-41EDF78D7A0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7BBB-891A-47C6-8ECF-3B1907CE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36A5-8E25-46A1-BADA-8DB1B64C4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FCC6-1C0C-4B06-B464-58F70069F4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61262-660D-4182-BA09-AB87A1A3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4" y="760444"/>
            <a:ext cx="5285793" cy="52671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2B6F5-F8AF-4BD3-A19F-A5765E76ED48}"/>
              </a:ext>
            </a:extLst>
          </p:cNvPr>
          <p:cNvSpPr txBox="1"/>
          <p:nvPr/>
        </p:nvSpPr>
        <p:spPr>
          <a:xfrm>
            <a:off x="6326154" y="741781"/>
            <a:ext cx="5285793" cy="532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User Journeys</a:t>
            </a:r>
          </a:p>
          <a:p>
            <a:endParaRPr lang="en-GB" sz="40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Logging In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Setting up Services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Adding a Customer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Adding an Appointment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Confirming payment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Accessing Appointment Summary Report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Notes: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All user journeys from ‘Setting up Services’, presume user is logged in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000" dirty="0"/>
              <a:t>Document is intended to provide an overview of the application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3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78983-863D-45C3-B662-0DDD4D19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850" r="52183" b="42875"/>
          <a:stretch/>
        </p:blipFill>
        <p:spPr>
          <a:xfrm>
            <a:off x="569166" y="1400756"/>
            <a:ext cx="5285793" cy="351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Logging In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622041" y="5671267"/>
            <a:ext cx="11053667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login page and I have entered my user name and correct password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When I click on ‘Log In’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see the admin home page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6526D-8356-4709-8558-2F71B9935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9" r="61122" b="41224"/>
          <a:stretch/>
        </p:blipFill>
        <p:spPr>
          <a:xfrm>
            <a:off x="6148875" y="1360012"/>
            <a:ext cx="5421083" cy="43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Setting up Services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569167" y="5534561"/>
            <a:ext cx="6103776" cy="178510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admin home page and I have clicked on ‘Services’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see a Services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When I click ‘Add Service’ then I will see a Services Detail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can proceed to specify details and click ‘Save’ for the service record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be redirected to the Services List View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0E24-5825-4302-BF6B-02159423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5" y="1352939"/>
            <a:ext cx="4441373" cy="4113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B148B-6B56-4981-97EF-78A0C8AF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48" y="1352939"/>
            <a:ext cx="3890865" cy="4276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87345-C562-45C2-A8CF-41F75F58076D}"/>
              </a:ext>
            </a:extLst>
          </p:cNvPr>
          <p:cNvSpPr txBox="1"/>
          <p:nvPr/>
        </p:nvSpPr>
        <p:spPr>
          <a:xfrm>
            <a:off x="6988629" y="5505061"/>
            <a:ext cx="4634205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NB.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Clicking on a service in the Services List View provides the option to once again edit the details for the service in a Services Detail View as above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02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Adding a Customer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569166" y="5512046"/>
            <a:ext cx="6746034" cy="160043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admin home page and I have clicked on ‘Customers’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see a Customers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When I click ‘Add Customer’ then I will see a Customer Detail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can proceed to specify details and click ‘Save’ for the customer record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be redirected to the Customer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A157E-2EA2-47F9-8124-BE2012F9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6" y="1352939"/>
            <a:ext cx="4486578" cy="2724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45B17-F6F5-4375-A868-16374B6A0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4" r="33954" b="18231"/>
          <a:stretch/>
        </p:blipFill>
        <p:spPr>
          <a:xfrm>
            <a:off x="5145535" y="1376266"/>
            <a:ext cx="6477298" cy="3947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B0A089-DDF3-4A7A-91BE-C1ACAA6E6B02}"/>
              </a:ext>
            </a:extLst>
          </p:cNvPr>
          <p:cNvSpPr txBox="1"/>
          <p:nvPr/>
        </p:nvSpPr>
        <p:spPr>
          <a:xfrm>
            <a:off x="6923314" y="5512046"/>
            <a:ext cx="4699520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NB.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Clicking on a customer in the List View provides the option to once again edit the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Fields e.g. for name and email are compulsory to help enforce unique constraints for the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4788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Adding an Appointment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569166" y="5512046"/>
            <a:ext cx="6746034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admin home page and I have clicked on ‘Appointments’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see a Appointments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When I click ‘Add Appointment’ then I will see an Appointment Detail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can proceed to specify details and click ‘Save’ for the appointment record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be redirected to the Appointment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And will see the quote and end time updated for the appointment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A089-DDF3-4A7A-91BE-C1ACAA6E6B02}"/>
              </a:ext>
            </a:extLst>
          </p:cNvPr>
          <p:cNvSpPr txBox="1"/>
          <p:nvPr/>
        </p:nvSpPr>
        <p:spPr>
          <a:xfrm>
            <a:off x="6923314" y="5512046"/>
            <a:ext cx="4699520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NB.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Clicking on a appointment in the List View provides the option to once again edit the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Please note logic to validate clashing appointment times in the list view would be an additional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98C41-BCA8-49C5-BA77-8B480101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7" r="65268" b="54603"/>
          <a:stretch/>
        </p:blipFill>
        <p:spPr>
          <a:xfrm>
            <a:off x="569166" y="1376266"/>
            <a:ext cx="4234543" cy="240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C121A-A91B-418F-B3D1-E1838D090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68" r="65268" b="22064"/>
          <a:stretch/>
        </p:blipFill>
        <p:spPr>
          <a:xfrm>
            <a:off x="7388291" y="1376266"/>
            <a:ext cx="4234543" cy="39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Confirming Payment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569166" y="5512046"/>
            <a:ext cx="6746034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Appointments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When I click on an existing appointment with a quote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 will see the Appointment Detail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the customer has paid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can proceed to update the Date paid field in the Detail View and click ‘Save’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be redirected to the Appointment List 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A089-DDF3-4A7A-91BE-C1ACAA6E6B02}"/>
              </a:ext>
            </a:extLst>
          </p:cNvPr>
          <p:cNvSpPr txBox="1"/>
          <p:nvPr/>
        </p:nvSpPr>
        <p:spPr>
          <a:xfrm>
            <a:off x="6923314" y="5512046"/>
            <a:ext cx="4699520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NB.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This has implications for helping track paid and forecasted income in the Appointment Summary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05925-F8E5-4778-996B-15F011B95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37" r="65903" b="19626"/>
          <a:stretch/>
        </p:blipFill>
        <p:spPr>
          <a:xfrm>
            <a:off x="6923314" y="1426027"/>
            <a:ext cx="4646645" cy="1719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FED5B-6C63-4965-AA42-310E5B91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7" r="64732" b="55080"/>
          <a:stretch/>
        </p:blipFill>
        <p:spPr>
          <a:xfrm>
            <a:off x="569166" y="1426027"/>
            <a:ext cx="6055304" cy="33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2CA027-2546-480F-808A-424E1B3CAC2C}"/>
              </a:ext>
            </a:extLst>
          </p:cNvPr>
          <p:cNvSpPr txBox="1"/>
          <p:nvPr/>
        </p:nvSpPr>
        <p:spPr>
          <a:xfrm>
            <a:off x="569166" y="480524"/>
            <a:ext cx="1100079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Accessing Appointment Summary Report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65536-5F93-4CCA-A869-A853F0373721}"/>
              </a:ext>
            </a:extLst>
          </p:cNvPr>
          <p:cNvSpPr txBox="1"/>
          <p:nvPr/>
        </p:nvSpPr>
        <p:spPr>
          <a:xfrm>
            <a:off x="569166" y="5512046"/>
            <a:ext cx="6746034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Given I am at the admin home page and I have clicked on ‘Appointment Summary Report’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Then I will see a table as above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This provides an overview of expected income and the number of appointments and free timeslots by the day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A089-DDF3-4A7A-91BE-C1ACAA6E6B02}"/>
              </a:ext>
            </a:extLst>
          </p:cNvPr>
          <p:cNvSpPr txBox="1"/>
          <p:nvPr/>
        </p:nvSpPr>
        <p:spPr>
          <a:xfrm>
            <a:off x="6923314" y="5512046"/>
            <a:ext cx="4699520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NB.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400" dirty="0"/>
              <a:t>Please note providing filters ‘By date’ would be an additional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42A5-2A65-4644-995A-8E2ADB962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 r="60536" b="64921"/>
          <a:stretch/>
        </p:blipFill>
        <p:spPr>
          <a:xfrm>
            <a:off x="569166" y="1426027"/>
            <a:ext cx="7856730" cy="2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3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Sian</dc:creator>
  <cp:lastModifiedBy>Sian</cp:lastModifiedBy>
  <cp:revision>17</cp:revision>
  <dcterms:created xsi:type="dcterms:W3CDTF">2019-04-11T10:47:18Z</dcterms:created>
  <dcterms:modified xsi:type="dcterms:W3CDTF">2019-04-11T14:14:47Z</dcterms:modified>
</cp:coreProperties>
</file>