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E669F57-4A1B-489F-8CCC-21C7F7A7DE5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79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F57-4A1B-489F-8CCC-21C7F7A7DE5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7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F57-4A1B-489F-8CCC-21C7F7A7DE5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59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F57-4A1B-489F-8CCC-21C7F7A7DE5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F57-4A1B-489F-8CCC-21C7F7A7DE5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1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F57-4A1B-489F-8CCC-21C7F7A7DE5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69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F57-4A1B-489F-8CCC-21C7F7A7DE5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69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F57-4A1B-489F-8CCC-21C7F7A7DE5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92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F57-4A1B-489F-8CCC-21C7F7A7DE5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9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F57-4A1B-489F-8CCC-21C7F7A7DE5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3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F57-4A1B-489F-8CCC-21C7F7A7DE5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2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F57-4A1B-489F-8CCC-21C7F7A7DE5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7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F57-4A1B-489F-8CCC-21C7F7A7DE5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2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F57-4A1B-489F-8CCC-21C7F7A7DE5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1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F57-4A1B-489F-8CCC-21C7F7A7DE5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1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F57-4A1B-489F-8CCC-21C7F7A7DE5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4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F57-4A1B-489F-8CCC-21C7F7A7DE5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6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669F57-4A1B-489F-8CCC-21C7F7A7DE5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82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02C6-ECA4-4762-A750-D957656AD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8844" y="1003569"/>
            <a:ext cx="7766936" cy="25715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Analiza</a:t>
            </a:r>
            <a:r>
              <a:rPr lang="en-US" dirty="0"/>
              <a:t> e </a:t>
            </a:r>
            <a:r>
              <a:rPr lang="en-US" dirty="0" err="1"/>
              <a:t>simulatorit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metodën</a:t>
            </a:r>
            <a:r>
              <a:rPr lang="en-US" dirty="0"/>
              <a:t> Particle Swarm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F5267-5B34-4E92-A9EF-226DC93A4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535" y="5443698"/>
            <a:ext cx="2226339" cy="61686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err="1"/>
              <a:t>Punoi</a:t>
            </a:r>
            <a:r>
              <a:rPr lang="en-US" dirty="0"/>
              <a:t>:</a:t>
            </a:r>
          </a:p>
          <a:p>
            <a:pPr algn="l"/>
            <a:r>
              <a:rPr lang="en-US" dirty="0" err="1" smtClean="0"/>
              <a:t>Krenar</a:t>
            </a:r>
            <a:r>
              <a:rPr lang="en-US" dirty="0" smtClean="0"/>
              <a:t> </a:t>
            </a:r>
            <a:r>
              <a:rPr lang="en-US" dirty="0" err="1" smtClean="0"/>
              <a:t>Ramadani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31599F1-DDB7-4C43-A88E-8948EBE4C27B}"/>
              </a:ext>
            </a:extLst>
          </p:cNvPr>
          <p:cNvSpPr txBox="1">
            <a:spLocks/>
          </p:cNvSpPr>
          <p:nvPr/>
        </p:nvSpPr>
        <p:spPr>
          <a:xfrm>
            <a:off x="6909441" y="5496775"/>
            <a:ext cx="2226339" cy="6168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Profesori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Kadri </a:t>
            </a:r>
            <a:r>
              <a:rPr lang="en-US" dirty="0" err="1"/>
              <a:t>Sylejmani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3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A787-C023-42D0-8C6F-BBF3A0C9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Detyra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BEB0A-4248-4795-A5EC-4F00B52E2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analizohet</a:t>
            </a:r>
            <a:r>
              <a:rPr lang="en-US" sz="2400" dirty="0"/>
              <a:t> </a:t>
            </a:r>
            <a:r>
              <a:rPr lang="en-US" sz="2400" dirty="0" err="1"/>
              <a:t>simulatori</a:t>
            </a:r>
            <a:r>
              <a:rPr lang="en-US" sz="2400" dirty="0"/>
              <a:t> </a:t>
            </a:r>
            <a:r>
              <a:rPr lang="en-US" sz="2400" dirty="0" err="1"/>
              <a:t>për</a:t>
            </a:r>
            <a:r>
              <a:rPr lang="en-US" sz="2400" dirty="0"/>
              <a:t> </a:t>
            </a:r>
            <a:r>
              <a:rPr lang="en-US" sz="2400" dirty="0" err="1"/>
              <a:t>metodën</a:t>
            </a:r>
            <a:r>
              <a:rPr lang="en-US" sz="2400" dirty="0"/>
              <a:t> PSO,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cili</a:t>
            </a:r>
            <a:r>
              <a:rPr lang="en-US" sz="2400" dirty="0"/>
              <a:t> </a:t>
            </a:r>
            <a:r>
              <a:rPr lang="en-US" sz="2400" dirty="0" err="1"/>
              <a:t>gjendet</a:t>
            </a:r>
            <a:r>
              <a:rPr lang="en-US" sz="2400" dirty="0"/>
              <a:t> </a:t>
            </a:r>
            <a:r>
              <a:rPr lang="en-US" sz="2400" dirty="0" err="1"/>
              <a:t>në</a:t>
            </a:r>
            <a:r>
              <a:rPr lang="en-US" sz="2400" dirty="0"/>
              <a:t> </a:t>
            </a:r>
            <a:r>
              <a:rPr lang="en-US" sz="2400" dirty="0" err="1"/>
              <a:t>linkun</a:t>
            </a:r>
            <a:r>
              <a:rPr lang="en-US" sz="2400" dirty="0"/>
              <a:t> </a:t>
            </a:r>
            <a:r>
              <a:rPr lang="en-US" sz="2400" dirty="0" err="1"/>
              <a:t>në</a:t>
            </a:r>
            <a:r>
              <a:rPr lang="en-US" sz="2400" dirty="0"/>
              <a:t> </a:t>
            </a:r>
            <a:r>
              <a:rPr lang="en-US" sz="2400" dirty="0" err="1"/>
              <a:t>vijim</a:t>
            </a:r>
            <a:r>
              <a:rPr lang="en-US" sz="2400" dirty="0"/>
              <a:t>. Si </a:t>
            </a:r>
            <a:r>
              <a:rPr lang="en-US" sz="2400" dirty="0" err="1"/>
              <a:t>rezultat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analizës</a:t>
            </a:r>
            <a:r>
              <a:rPr lang="en-US" sz="2400" dirty="0"/>
              <a:t>, </a:t>
            </a:r>
            <a:r>
              <a:rPr lang="en-US" sz="2400" dirty="0" err="1"/>
              <a:t>kërkohet</a:t>
            </a:r>
            <a:r>
              <a:rPr lang="en-US" sz="2400" dirty="0"/>
              <a:t> </a:t>
            </a:r>
            <a:r>
              <a:rPr lang="en-US" sz="2400" dirty="0" err="1"/>
              <a:t>që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kuptoni</a:t>
            </a:r>
            <a:r>
              <a:rPr lang="en-US" sz="2400" dirty="0"/>
              <a:t> </a:t>
            </a:r>
            <a:r>
              <a:rPr lang="en-US" sz="2400" dirty="0" err="1"/>
              <a:t>funksionimin</a:t>
            </a:r>
            <a:r>
              <a:rPr lang="en-US" sz="2400" dirty="0"/>
              <a:t> e </a:t>
            </a:r>
            <a:r>
              <a:rPr lang="en-US" sz="2400" dirty="0" err="1"/>
              <a:t>secilit</a:t>
            </a:r>
            <a:r>
              <a:rPr lang="en-US" sz="2400" dirty="0"/>
              <a:t> </a:t>
            </a:r>
            <a:r>
              <a:rPr lang="en-US" sz="2400" dirty="0" err="1"/>
              <a:t>prej</a:t>
            </a:r>
            <a:r>
              <a:rPr lang="en-US" sz="2400" dirty="0"/>
              <a:t> </a:t>
            </a:r>
            <a:r>
              <a:rPr lang="en-US" sz="2400" dirty="0" err="1"/>
              <a:t>parametrave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algoritmit</a:t>
            </a:r>
            <a:r>
              <a:rPr lang="en-US" sz="2400" dirty="0"/>
              <a:t> PSO </a:t>
            </a:r>
            <a:r>
              <a:rPr lang="en-US" sz="2400" dirty="0" err="1"/>
              <a:t>që</a:t>
            </a:r>
            <a:r>
              <a:rPr lang="en-US" sz="2400" dirty="0"/>
              <a:t> </a:t>
            </a:r>
            <a:r>
              <a:rPr lang="en-US" sz="2400" dirty="0" err="1"/>
              <a:t>përdoren</a:t>
            </a:r>
            <a:r>
              <a:rPr lang="en-US" sz="2400" dirty="0"/>
              <a:t> </a:t>
            </a:r>
            <a:r>
              <a:rPr lang="en-US" sz="2400" dirty="0" err="1"/>
              <a:t>në</a:t>
            </a:r>
            <a:r>
              <a:rPr lang="en-US" sz="2400" dirty="0"/>
              <a:t> Simulator.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1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93044-CD26-4F91-AC73-DA43EE527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29609"/>
            <a:ext cx="8596668" cy="5711753"/>
          </a:xfrm>
        </p:spPr>
        <p:txBody>
          <a:bodyPr/>
          <a:lstStyle/>
          <a:p>
            <a:r>
              <a:rPr lang="en-US" b="1" dirty="0"/>
              <a:t>Pseudo </a:t>
            </a:r>
            <a:r>
              <a:rPr lang="en-US" b="1" dirty="0" err="1"/>
              <a:t>kodi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procedurës</a:t>
            </a:r>
            <a:r>
              <a:rPr lang="en-US" b="1" dirty="0"/>
              <a:t> </a:t>
            </a:r>
            <a:r>
              <a:rPr lang="en-US" b="1" dirty="0" err="1"/>
              <a:t>është</a:t>
            </a:r>
            <a:r>
              <a:rPr lang="en-US" b="1" dirty="0"/>
              <a:t> </a:t>
            </a:r>
            <a:r>
              <a:rPr lang="en-US" b="1" dirty="0" err="1"/>
              <a:t>kështu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For each particle</a:t>
            </a:r>
            <a:br>
              <a:rPr lang="en-US" dirty="0"/>
            </a:br>
            <a:r>
              <a:rPr lang="en-US" dirty="0"/>
              <a:t>    Initialize particle</a:t>
            </a:r>
            <a:br>
              <a:rPr lang="en-US" dirty="0"/>
            </a:br>
            <a:r>
              <a:rPr lang="en-US" dirty="0"/>
              <a:t>END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Do</a:t>
            </a:r>
            <a:br>
              <a:rPr lang="en-US" dirty="0"/>
            </a:br>
            <a:r>
              <a:rPr lang="en-US" dirty="0"/>
              <a:t>    For each particle</a:t>
            </a:r>
            <a:br>
              <a:rPr lang="en-US" dirty="0"/>
            </a:br>
            <a:r>
              <a:rPr lang="en-US" dirty="0"/>
              <a:t>        Calculate fitness value</a:t>
            </a:r>
            <a:br>
              <a:rPr lang="en-US" dirty="0"/>
            </a:br>
            <a:r>
              <a:rPr lang="en-US" dirty="0"/>
              <a:t>        If the fitness value is better than the best fitness value (</a:t>
            </a:r>
            <a:r>
              <a:rPr lang="en-US" dirty="0" err="1"/>
              <a:t>pBest</a:t>
            </a:r>
            <a:r>
              <a:rPr lang="en-US" dirty="0"/>
              <a:t>) in history</a:t>
            </a:r>
            <a:br>
              <a:rPr lang="en-US" dirty="0"/>
            </a:br>
            <a:r>
              <a:rPr lang="en-US" dirty="0"/>
              <a:t>            set current value as the new </a:t>
            </a:r>
            <a:r>
              <a:rPr lang="en-US" dirty="0" err="1"/>
              <a:t>pBest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End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Choose the particle with the best fitness value of all the particles as the </a:t>
            </a:r>
            <a:r>
              <a:rPr lang="en-US" dirty="0" err="1"/>
              <a:t>gBest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For each particle</a:t>
            </a:r>
            <a:br>
              <a:rPr lang="en-US" dirty="0"/>
            </a:br>
            <a:r>
              <a:rPr lang="en-US" dirty="0"/>
              <a:t>        Calculate particle velocity according equation (a)</a:t>
            </a:r>
            <a:br>
              <a:rPr lang="en-US" dirty="0"/>
            </a:br>
            <a:r>
              <a:rPr lang="en-US" dirty="0"/>
              <a:t>        Update particle position according equation (b)</a:t>
            </a:r>
            <a:br>
              <a:rPr lang="en-US" dirty="0"/>
            </a:br>
            <a:r>
              <a:rPr lang="en-US" dirty="0"/>
              <a:t>    End</a:t>
            </a:r>
          </a:p>
        </p:txBody>
      </p:sp>
    </p:spTree>
    <p:extLst>
      <p:ext uri="{BB962C8B-B14F-4D97-AF65-F5344CB8AC3E}">
        <p14:creationId xmlns:p14="http://schemas.microsoft.com/office/powerpoint/2010/main" val="351348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1B79B-C0C4-449A-819E-608C18697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9186" y="178675"/>
            <a:ext cx="8586952" cy="3510455"/>
          </a:xfrm>
        </p:spPr>
        <p:txBody>
          <a:bodyPr>
            <a:normAutofit/>
          </a:bodyPr>
          <a:lstStyle/>
          <a:p>
            <a:r>
              <a:rPr lang="en-US" sz="3600" dirty="0" err="1"/>
              <a:t>Shpjegimi</a:t>
            </a:r>
            <a:r>
              <a:rPr lang="en-US" sz="3600" dirty="0"/>
              <a:t> </a:t>
            </a:r>
            <a:r>
              <a:rPr lang="en-US" sz="3600" dirty="0" err="1"/>
              <a:t>i</a:t>
            </a:r>
            <a:r>
              <a:rPr lang="en-US" sz="3600" dirty="0"/>
              <a:t> </a:t>
            </a:r>
            <a:r>
              <a:rPr lang="en-US" sz="3600" dirty="0" err="1"/>
              <a:t>tre</a:t>
            </a:r>
            <a:r>
              <a:rPr lang="en-US" sz="3600" dirty="0"/>
              <a:t> </a:t>
            </a:r>
            <a:r>
              <a:rPr lang="en-US" sz="3600" dirty="0" err="1"/>
              <a:t>parametrave</a:t>
            </a:r>
            <a:r>
              <a:rPr lang="en-US" sz="3600" dirty="0"/>
              <a:t> t</a:t>
            </a:r>
            <a:r>
              <a:rPr lang="it-IT" sz="3600" dirty="0"/>
              <a:t>ë</a:t>
            </a:r>
            <a:r>
              <a:rPr lang="en-US" sz="3600" dirty="0"/>
              <a:t> </a:t>
            </a:r>
            <a:r>
              <a:rPr lang="en-US" sz="3600" dirty="0" err="1"/>
              <a:t>paraqitur</a:t>
            </a:r>
            <a:r>
              <a:rPr lang="en-US" sz="3600" dirty="0"/>
              <a:t> n</a:t>
            </a:r>
            <a:r>
              <a:rPr lang="it-IT" sz="3600" dirty="0"/>
              <a:t>ë</a:t>
            </a:r>
            <a:r>
              <a:rPr lang="en-US" sz="3600" dirty="0"/>
              <a:t> simulator:</a:t>
            </a:r>
          </a:p>
          <a:p>
            <a:endParaRPr lang="en-US" sz="2400" dirty="0"/>
          </a:p>
          <a:p>
            <a:pPr lvl="1">
              <a:buFont typeface="+mj-lt"/>
              <a:buAutoNum type="arabicPeriod"/>
            </a:pPr>
            <a:r>
              <a:rPr lang="en-US" sz="2400" b="1" dirty="0"/>
              <a:t> C1</a:t>
            </a:r>
            <a:r>
              <a:rPr lang="en-US" sz="2400" dirty="0"/>
              <a:t> – </a:t>
            </a:r>
            <a:r>
              <a:rPr lang="it-IT" sz="2400" dirty="0"/>
              <a:t>rëndësia e më së mirës personale</a:t>
            </a:r>
            <a:endParaRPr lang="en-US" sz="2400" dirty="0"/>
          </a:p>
          <a:p>
            <a:pPr lvl="1">
              <a:buFont typeface="+mj-lt"/>
              <a:buAutoNum type="arabicPeriod"/>
            </a:pPr>
            <a:r>
              <a:rPr lang="en-US" sz="2400" b="1" dirty="0"/>
              <a:t> Swarm Size </a:t>
            </a:r>
            <a:r>
              <a:rPr lang="en-US" sz="2400" dirty="0"/>
              <a:t>– </a:t>
            </a:r>
            <a:r>
              <a:rPr lang="en-US" sz="2400" dirty="0" err="1"/>
              <a:t>madh</a:t>
            </a:r>
            <a:r>
              <a:rPr lang="it-IT" sz="2400" dirty="0"/>
              <a:t>ë</a:t>
            </a:r>
            <a:r>
              <a:rPr lang="en-US" sz="2400" dirty="0" err="1"/>
              <a:t>sia</a:t>
            </a:r>
            <a:r>
              <a:rPr lang="en-US" sz="2400" dirty="0"/>
              <a:t> e </a:t>
            </a:r>
            <a:r>
              <a:rPr lang="en-US" sz="2400" dirty="0" err="1"/>
              <a:t>grimcave</a:t>
            </a:r>
            <a:endParaRPr lang="en-US" sz="2400" dirty="0"/>
          </a:p>
          <a:p>
            <a:pPr lvl="1">
              <a:buFont typeface="+mj-lt"/>
              <a:buAutoNum type="arabicPeriod"/>
            </a:pPr>
            <a:r>
              <a:rPr lang="en-US" sz="2400" b="1" dirty="0"/>
              <a:t> Max Velocity </a:t>
            </a:r>
            <a:r>
              <a:rPr lang="en-US" sz="2400" dirty="0"/>
              <a:t>– </a:t>
            </a:r>
            <a:r>
              <a:rPr lang="en-US" sz="2400" dirty="0" err="1"/>
              <a:t>kufiri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shpejt</a:t>
            </a:r>
            <a:r>
              <a:rPr lang="it-IT" sz="2400" dirty="0"/>
              <a:t>ë</a:t>
            </a:r>
            <a:r>
              <a:rPr lang="en-US" sz="2400" dirty="0"/>
              <a:t>sis</a:t>
            </a:r>
            <a:r>
              <a:rPr lang="it-IT" sz="2400" dirty="0"/>
              <a:t>ë</a:t>
            </a:r>
            <a:endParaRPr lang="en-US" sz="2400" dirty="0"/>
          </a:p>
          <a:p>
            <a:pPr lvl="1">
              <a:buFont typeface="+mj-lt"/>
              <a:buAutoNum type="arabicPeriod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887" y="2963917"/>
            <a:ext cx="65246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2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ADF2-9BF8-42A8-912F-D5958470C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82503"/>
            <a:ext cx="8596668" cy="5158860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gjitha</a:t>
            </a:r>
            <a:r>
              <a:rPr lang="en-US" sz="2400" dirty="0"/>
              <a:t> </a:t>
            </a:r>
            <a:r>
              <a:rPr lang="en-US" sz="2400" dirty="0" err="1"/>
              <a:t>grimcat</a:t>
            </a:r>
            <a:r>
              <a:rPr lang="en-US" sz="2400" dirty="0"/>
              <a:t> </a:t>
            </a:r>
            <a:r>
              <a:rPr lang="en-US" sz="2400" dirty="0" err="1"/>
              <a:t>kanë</a:t>
            </a:r>
            <a:r>
              <a:rPr lang="en-US" sz="2400" dirty="0"/>
              <a:t> </a:t>
            </a:r>
            <a:r>
              <a:rPr lang="en-US" sz="2400" dirty="0" err="1"/>
              <a:t>vlera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fitnesit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cilat</a:t>
            </a:r>
            <a:r>
              <a:rPr lang="en-US" sz="2400" dirty="0"/>
              <a:t> </a:t>
            </a:r>
            <a:r>
              <a:rPr lang="en-US" sz="2400" dirty="0" err="1"/>
              <a:t>vlerësohen</a:t>
            </a:r>
            <a:r>
              <a:rPr lang="en-US" sz="2400" dirty="0"/>
              <a:t> </a:t>
            </a:r>
            <a:r>
              <a:rPr lang="en-US" sz="2400" dirty="0" err="1"/>
              <a:t>nga</a:t>
            </a:r>
            <a:r>
              <a:rPr lang="en-US" sz="2400" dirty="0"/>
              <a:t> </a:t>
            </a:r>
            <a:r>
              <a:rPr lang="en-US" sz="2400" dirty="0" err="1"/>
              <a:t>funksioni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fitnesit</a:t>
            </a:r>
            <a:r>
              <a:rPr lang="en-US" sz="2400" dirty="0"/>
              <a:t> </a:t>
            </a:r>
            <a:r>
              <a:rPr lang="en-US" sz="2400" dirty="0" err="1"/>
              <a:t>për</a:t>
            </a:r>
            <a:r>
              <a:rPr lang="en-US" sz="2400" dirty="0"/>
              <a:t> </a:t>
            </a:r>
            <a:r>
              <a:rPr lang="en-US" sz="2400" dirty="0" err="1"/>
              <a:t>tu</a:t>
            </a:r>
            <a:r>
              <a:rPr lang="en-US" sz="2400" dirty="0"/>
              <a:t> </a:t>
            </a:r>
            <a:r>
              <a:rPr lang="en-US" sz="2400" dirty="0" err="1"/>
              <a:t>optimizuar</a:t>
            </a:r>
            <a:r>
              <a:rPr lang="en-US" sz="2400" dirty="0"/>
              <a:t> </a:t>
            </a:r>
            <a:r>
              <a:rPr lang="en-US" sz="2400" dirty="0" err="1"/>
              <a:t>dhe</a:t>
            </a:r>
            <a:r>
              <a:rPr lang="en-US" sz="2400" dirty="0"/>
              <a:t> </a:t>
            </a:r>
            <a:r>
              <a:rPr lang="en-US" sz="2400" dirty="0" err="1"/>
              <a:t>kanë</a:t>
            </a:r>
            <a:r>
              <a:rPr lang="en-US" sz="2400" dirty="0"/>
              <a:t> </a:t>
            </a:r>
            <a:r>
              <a:rPr lang="en-US" sz="2400" dirty="0" err="1"/>
              <a:t>shpejtësi</a:t>
            </a:r>
            <a:r>
              <a:rPr lang="en-US" sz="2400" dirty="0"/>
              <a:t> </a:t>
            </a:r>
            <a:r>
              <a:rPr lang="en-US" sz="2400" dirty="0" err="1"/>
              <a:t>që</a:t>
            </a:r>
            <a:r>
              <a:rPr lang="en-US" sz="2400" dirty="0"/>
              <a:t> </a:t>
            </a:r>
            <a:r>
              <a:rPr lang="en-US" sz="2400" dirty="0" err="1"/>
              <a:t>drejtojnë</a:t>
            </a:r>
            <a:r>
              <a:rPr lang="en-US" sz="2400" dirty="0"/>
              <a:t> </a:t>
            </a:r>
            <a:r>
              <a:rPr lang="en-US" sz="2400" dirty="0" err="1"/>
              <a:t>fluturimin</a:t>
            </a:r>
            <a:r>
              <a:rPr lang="en-US" sz="2400" dirty="0"/>
              <a:t> e </a:t>
            </a:r>
            <a:r>
              <a:rPr lang="en-US" sz="2400" dirty="0" err="1"/>
              <a:t>grimcave</a:t>
            </a:r>
            <a:r>
              <a:rPr lang="en-US" sz="2400" dirty="0"/>
              <a:t>. </a:t>
            </a:r>
            <a:r>
              <a:rPr lang="en-US" sz="2400" dirty="0" err="1"/>
              <a:t>Grimcat</a:t>
            </a:r>
            <a:r>
              <a:rPr lang="en-US" sz="2400" dirty="0"/>
              <a:t> </a:t>
            </a:r>
            <a:r>
              <a:rPr lang="en-US" sz="2400" dirty="0" err="1"/>
              <a:t>fluturojnë</a:t>
            </a:r>
            <a:r>
              <a:rPr lang="en-US" sz="2400" dirty="0"/>
              <a:t> </a:t>
            </a:r>
            <a:r>
              <a:rPr lang="en-US" sz="2400" dirty="0" err="1"/>
              <a:t>nëpër</a:t>
            </a:r>
            <a:r>
              <a:rPr lang="en-US" sz="2400" dirty="0"/>
              <a:t> </a:t>
            </a:r>
            <a:r>
              <a:rPr lang="en-US" sz="2400" dirty="0" err="1"/>
              <a:t>hapësirën</a:t>
            </a:r>
            <a:r>
              <a:rPr lang="en-US" sz="2400" dirty="0"/>
              <a:t> e </a:t>
            </a:r>
            <a:r>
              <a:rPr lang="en-US" sz="2400" dirty="0" err="1"/>
              <a:t>problemit</a:t>
            </a:r>
            <a:r>
              <a:rPr lang="en-US" sz="2400" dirty="0"/>
              <a:t> duke </a:t>
            </a:r>
            <a:r>
              <a:rPr lang="en-US" sz="2400" dirty="0" err="1"/>
              <a:t>ndjekur</a:t>
            </a:r>
            <a:r>
              <a:rPr lang="en-US" sz="2400" dirty="0"/>
              <a:t> </a:t>
            </a:r>
            <a:r>
              <a:rPr lang="en-US" sz="2400" dirty="0" err="1"/>
              <a:t>grimcat</a:t>
            </a:r>
            <a:r>
              <a:rPr lang="en-US" sz="2400" dirty="0"/>
              <a:t> </a:t>
            </a:r>
            <a:r>
              <a:rPr lang="en-US" sz="2400" dirty="0" err="1"/>
              <a:t>optimale</a:t>
            </a:r>
            <a:r>
              <a:rPr lang="en-US" sz="2400" dirty="0"/>
              <a:t> </a:t>
            </a:r>
            <a:r>
              <a:rPr lang="en-US" sz="2400" dirty="0" err="1"/>
              <a:t>aktuale</a:t>
            </a:r>
            <a:r>
              <a:rPr lang="en-US" sz="2400" dirty="0"/>
              <a:t>.</a:t>
            </a:r>
          </a:p>
          <a:p>
            <a:r>
              <a:rPr lang="en-US" sz="2400" dirty="0"/>
              <a:t>PSO </a:t>
            </a:r>
            <a:r>
              <a:rPr lang="en-US" sz="2400" dirty="0" err="1"/>
              <a:t>është</a:t>
            </a:r>
            <a:r>
              <a:rPr lang="en-US" sz="2400" dirty="0"/>
              <a:t> </a:t>
            </a:r>
            <a:r>
              <a:rPr lang="en-US" sz="2400" dirty="0" err="1"/>
              <a:t>inicializuar</a:t>
            </a:r>
            <a:r>
              <a:rPr lang="en-US" sz="2400" dirty="0"/>
              <a:t> me </a:t>
            </a:r>
            <a:r>
              <a:rPr lang="en-US" sz="2400" dirty="0" err="1"/>
              <a:t>një</a:t>
            </a:r>
            <a:r>
              <a:rPr lang="en-US" sz="2400" dirty="0"/>
              <a:t> </a:t>
            </a:r>
            <a:r>
              <a:rPr lang="en-US" sz="2400" dirty="0" err="1"/>
              <a:t>grup</a:t>
            </a:r>
            <a:r>
              <a:rPr lang="en-US" sz="2400" dirty="0"/>
              <a:t> </a:t>
            </a:r>
            <a:r>
              <a:rPr lang="en-US" sz="2400" dirty="0" err="1"/>
              <a:t>grimcash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rastit</a:t>
            </a:r>
            <a:r>
              <a:rPr lang="en-US" sz="2400" dirty="0"/>
              <a:t> (</a:t>
            </a:r>
            <a:r>
              <a:rPr lang="en-US" sz="2400" dirty="0" err="1"/>
              <a:t>zgjidhje</a:t>
            </a:r>
            <a:r>
              <a:rPr lang="en-US" sz="2400" dirty="0"/>
              <a:t>) </a:t>
            </a:r>
            <a:r>
              <a:rPr lang="en-US" sz="2400" dirty="0" err="1"/>
              <a:t>dhe</a:t>
            </a:r>
            <a:r>
              <a:rPr lang="en-US" sz="2400" dirty="0"/>
              <a:t> </a:t>
            </a:r>
            <a:r>
              <a:rPr lang="en-US" sz="2400" dirty="0" err="1"/>
              <a:t>më</a:t>
            </a:r>
            <a:r>
              <a:rPr lang="en-US" sz="2400" dirty="0"/>
              <a:t> pas </a:t>
            </a:r>
            <a:r>
              <a:rPr lang="en-US" sz="2400" dirty="0" err="1"/>
              <a:t>kërkon</a:t>
            </a:r>
            <a:r>
              <a:rPr lang="en-US" sz="2400" dirty="0"/>
              <a:t> optima duke </a:t>
            </a:r>
            <a:r>
              <a:rPr lang="en-US" sz="2400" dirty="0" err="1"/>
              <a:t>azhurnuar</a:t>
            </a:r>
            <a:r>
              <a:rPr lang="en-US" sz="2400" dirty="0"/>
              <a:t> </a:t>
            </a:r>
            <a:r>
              <a:rPr lang="en-US" sz="2400" dirty="0" err="1"/>
              <a:t>gjeneratat</a:t>
            </a:r>
            <a:r>
              <a:rPr lang="en-US" sz="2400" dirty="0"/>
              <a:t>. </a:t>
            </a:r>
            <a:r>
              <a:rPr lang="en-US" sz="2400" dirty="0" err="1"/>
              <a:t>Në</a:t>
            </a:r>
            <a:r>
              <a:rPr lang="en-US" sz="2400" dirty="0"/>
              <a:t> </a:t>
            </a:r>
            <a:r>
              <a:rPr lang="en-US" sz="2400" dirty="0" err="1"/>
              <a:t>çdo</a:t>
            </a:r>
            <a:r>
              <a:rPr lang="en-US" sz="2400" dirty="0"/>
              <a:t> </a:t>
            </a:r>
            <a:r>
              <a:rPr lang="en-US" sz="2400" dirty="0" err="1"/>
              <a:t>përsëritje</a:t>
            </a:r>
            <a:r>
              <a:rPr lang="en-US" sz="2400" dirty="0"/>
              <a:t>, </a:t>
            </a:r>
            <a:r>
              <a:rPr lang="en-US" sz="2400" dirty="0" err="1"/>
              <a:t>çdo</a:t>
            </a:r>
            <a:r>
              <a:rPr lang="en-US" sz="2400" dirty="0"/>
              <a:t> </a:t>
            </a:r>
            <a:r>
              <a:rPr lang="en-US" sz="2400" dirty="0" err="1"/>
              <a:t>grimcë</a:t>
            </a:r>
            <a:r>
              <a:rPr lang="en-US" sz="2400" dirty="0"/>
              <a:t> </a:t>
            </a:r>
            <a:r>
              <a:rPr lang="en-US" sz="2400" dirty="0" err="1"/>
              <a:t>azhurnohet</a:t>
            </a:r>
            <a:r>
              <a:rPr lang="en-US" sz="2400" dirty="0"/>
              <a:t> duke </a:t>
            </a:r>
            <a:r>
              <a:rPr lang="en-US" sz="2400" dirty="0" err="1"/>
              <a:t>ndjekur</a:t>
            </a:r>
            <a:r>
              <a:rPr lang="en-US" sz="2400" dirty="0"/>
              <a:t> </a:t>
            </a:r>
            <a:r>
              <a:rPr lang="en-US" sz="2400" dirty="0" err="1"/>
              <a:t>dy</a:t>
            </a:r>
            <a:r>
              <a:rPr lang="en-US" sz="2400" dirty="0"/>
              <a:t> </a:t>
            </a:r>
            <a:r>
              <a:rPr lang="en-US" sz="2400" dirty="0" err="1"/>
              <a:t>vlera</a:t>
            </a:r>
            <a:r>
              <a:rPr lang="en-US" sz="2400" dirty="0"/>
              <a:t> "</a:t>
            </a:r>
            <a:r>
              <a:rPr lang="en-US" sz="2400" dirty="0" err="1"/>
              <a:t>më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mira</a:t>
            </a:r>
            <a:r>
              <a:rPr lang="en-US" sz="2400" dirty="0"/>
              <a:t>". </a:t>
            </a:r>
          </a:p>
          <a:p>
            <a:r>
              <a:rPr lang="en-US" sz="2400" dirty="0"/>
              <a:t>E para </a:t>
            </a:r>
            <a:r>
              <a:rPr lang="en-US" sz="2400" dirty="0" err="1"/>
              <a:t>është</a:t>
            </a:r>
            <a:r>
              <a:rPr lang="en-US" sz="2400" dirty="0"/>
              <a:t> </a:t>
            </a:r>
            <a:r>
              <a:rPr lang="en-US" sz="2400" dirty="0" err="1"/>
              <a:t>zgjidhja</a:t>
            </a:r>
            <a:r>
              <a:rPr lang="en-US" sz="2400" dirty="0"/>
              <a:t> </a:t>
            </a:r>
            <a:r>
              <a:rPr lang="en-US" sz="2400" dirty="0" err="1"/>
              <a:t>më</a:t>
            </a:r>
            <a:r>
              <a:rPr lang="en-US" sz="2400" dirty="0"/>
              <a:t> e </a:t>
            </a:r>
            <a:r>
              <a:rPr lang="en-US" sz="2400" dirty="0" err="1"/>
              <a:t>mirë</a:t>
            </a:r>
            <a:r>
              <a:rPr lang="en-US" sz="2400" dirty="0"/>
              <a:t> (fitness) </a:t>
            </a:r>
            <a:r>
              <a:rPr lang="en-US" sz="2400" dirty="0" err="1"/>
              <a:t>që</a:t>
            </a:r>
            <a:r>
              <a:rPr lang="en-US" sz="2400" dirty="0"/>
              <a:t> ka </a:t>
            </a:r>
            <a:r>
              <a:rPr lang="en-US" sz="2400" dirty="0" err="1"/>
              <a:t>arritur</a:t>
            </a:r>
            <a:r>
              <a:rPr lang="en-US" sz="2400" dirty="0"/>
              <a:t> </a:t>
            </a:r>
            <a:r>
              <a:rPr lang="en-US" sz="2400" dirty="0" err="1"/>
              <a:t>deri</a:t>
            </a:r>
            <a:r>
              <a:rPr lang="en-US" sz="2400" dirty="0"/>
              <a:t> </a:t>
            </a:r>
            <a:r>
              <a:rPr lang="en-US" sz="2400" dirty="0" err="1"/>
              <a:t>më</a:t>
            </a:r>
            <a:r>
              <a:rPr lang="en-US" sz="2400" dirty="0"/>
              <a:t> </a:t>
            </a:r>
            <a:r>
              <a:rPr lang="en-US" sz="2400" dirty="0" err="1"/>
              <a:t>tani</a:t>
            </a:r>
            <a:r>
              <a:rPr lang="en-US" sz="2400" dirty="0"/>
              <a:t>. </a:t>
            </a:r>
            <a:r>
              <a:rPr lang="en-US" sz="2400" dirty="0" err="1"/>
              <a:t>Kjo</a:t>
            </a:r>
            <a:r>
              <a:rPr lang="en-US" sz="2400" dirty="0"/>
              <a:t> </a:t>
            </a:r>
            <a:r>
              <a:rPr lang="en-US" sz="2400" dirty="0" err="1"/>
              <a:t>vlerë</a:t>
            </a:r>
            <a:r>
              <a:rPr lang="en-US" sz="2400" dirty="0"/>
              <a:t> </a:t>
            </a:r>
            <a:r>
              <a:rPr lang="en-US" sz="2400" dirty="0" err="1"/>
              <a:t>quhet</a:t>
            </a:r>
            <a:r>
              <a:rPr lang="en-US" sz="2400" dirty="0"/>
              <a:t> </a:t>
            </a:r>
            <a:r>
              <a:rPr lang="en-US" sz="2400" dirty="0" err="1"/>
              <a:t>pbest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Një</a:t>
            </a:r>
            <a:r>
              <a:rPr lang="en-US" sz="2400" dirty="0"/>
              <a:t> </a:t>
            </a:r>
            <a:r>
              <a:rPr lang="en-US" sz="2400" dirty="0" err="1"/>
              <a:t>tjetër</a:t>
            </a:r>
            <a:r>
              <a:rPr lang="en-US" sz="2400" dirty="0"/>
              <a:t> </a:t>
            </a:r>
            <a:r>
              <a:rPr lang="en-US" sz="2400" dirty="0" err="1"/>
              <a:t>vlerë</a:t>
            </a:r>
            <a:r>
              <a:rPr lang="en-US" sz="2400" dirty="0"/>
              <a:t> "</a:t>
            </a:r>
            <a:r>
              <a:rPr lang="en-US" sz="2400" dirty="0" err="1"/>
              <a:t>më</a:t>
            </a:r>
            <a:r>
              <a:rPr lang="en-US" sz="2400" dirty="0"/>
              <a:t> e </a:t>
            </a:r>
            <a:r>
              <a:rPr lang="en-US" sz="2400" dirty="0" err="1"/>
              <a:t>mirë</a:t>
            </a:r>
            <a:r>
              <a:rPr lang="en-US" sz="2400" dirty="0"/>
              <a:t>" </a:t>
            </a:r>
            <a:r>
              <a:rPr lang="en-US" sz="2400" dirty="0" err="1"/>
              <a:t>që</a:t>
            </a:r>
            <a:r>
              <a:rPr lang="en-US" sz="2400" dirty="0"/>
              <a:t> </a:t>
            </a:r>
            <a:r>
              <a:rPr lang="en-US" sz="2400" dirty="0" err="1"/>
              <a:t>gjurmohet</a:t>
            </a:r>
            <a:r>
              <a:rPr lang="en-US" sz="2400" dirty="0"/>
              <a:t> </a:t>
            </a:r>
            <a:r>
              <a:rPr lang="en-US" sz="2400" dirty="0" err="1"/>
              <a:t>nga</a:t>
            </a:r>
            <a:r>
              <a:rPr lang="en-US" sz="2400" dirty="0"/>
              <a:t> </a:t>
            </a:r>
            <a:r>
              <a:rPr lang="en-US" sz="2400" dirty="0" err="1"/>
              <a:t>optimizatori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tufës</a:t>
            </a:r>
            <a:r>
              <a:rPr lang="en-US" sz="2400" dirty="0"/>
              <a:t> </a:t>
            </a:r>
            <a:r>
              <a:rPr lang="en-US" sz="2400" dirty="0" err="1"/>
              <a:t>së</a:t>
            </a:r>
            <a:r>
              <a:rPr lang="en-US" sz="2400" dirty="0"/>
              <a:t> </a:t>
            </a:r>
            <a:r>
              <a:rPr lang="en-US" sz="2400" dirty="0" err="1"/>
              <a:t>grimcave</a:t>
            </a:r>
            <a:r>
              <a:rPr lang="en-US" sz="2400" dirty="0"/>
              <a:t> </a:t>
            </a:r>
            <a:r>
              <a:rPr lang="en-US" sz="2400" dirty="0" err="1"/>
              <a:t>është</a:t>
            </a:r>
            <a:r>
              <a:rPr lang="en-US" sz="2400" dirty="0"/>
              <a:t> </a:t>
            </a:r>
            <a:r>
              <a:rPr lang="en-US" sz="2400" dirty="0" err="1"/>
              <a:t>vlera</a:t>
            </a:r>
            <a:r>
              <a:rPr lang="en-US" sz="2400" dirty="0"/>
              <a:t> </a:t>
            </a:r>
            <a:r>
              <a:rPr lang="en-US" sz="2400" dirty="0" err="1"/>
              <a:t>më</a:t>
            </a:r>
            <a:r>
              <a:rPr lang="en-US" sz="2400" dirty="0"/>
              <a:t> e </a:t>
            </a:r>
            <a:r>
              <a:rPr lang="en-US" sz="2400" dirty="0" err="1"/>
              <a:t>mirë</a:t>
            </a:r>
            <a:r>
              <a:rPr lang="en-US" sz="2400" dirty="0"/>
              <a:t>, e </a:t>
            </a:r>
            <a:r>
              <a:rPr lang="en-US" sz="2400" dirty="0" err="1"/>
              <a:t>marrë</a:t>
            </a:r>
            <a:r>
              <a:rPr lang="en-US" sz="2400" dirty="0"/>
              <a:t> </a:t>
            </a:r>
            <a:r>
              <a:rPr lang="en-US" sz="2400" dirty="0" err="1"/>
              <a:t>deri</a:t>
            </a:r>
            <a:r>
              <a:rPr lang="en-US" sz="2400" dirty="0"/>
              <a:t> </a:t>
            </a:r>
            <a:r>
              <a:rPr lang="en-US" sz="2400" dirty="0" err="1"/>
              <a:t>më</a:t>
            </a:r>
            <a:r>
              <a:rPr lang="en-US" sz="2400" dirty="0"/>
              <a:t> </a:t>
            </a:r>
            <a:r>
              <a:rPr lang="en-US" sz="2400" dirty="0" err="1"/>
              <a:t>tani</a:t>
            </a:r>
            <a:r>
              <a:rPr lang="en-US" sz="2400" dirty="0"/>
              <a:t> </a:t>
            </a:r>
            <a:r>
              <a:rPr lang="en-US" sz="2400" dirty="0" err="1"/>
              <a:t>nga</a:t>
            </a:r>
            <a:r>
              <a:rPr lang="en-US" sz="2400" dirty="0"/>
              <a:t> </a:t>
            </a:r>
            <a:r>
              <a:rPr lang="en-US" sz="2400" dirty="0" err="1"/>
              <a:t>çdo</a:t>
            </a:r>
            <a:r>
              <a:rPr lang="en-US" sz="2400" dirty="0"/>
              <a:t> </a:t>
            </a:r>
            <a:r>
              <a:rPr lang="en-US" sz="2400" dirty="0" err="1"/>
              <a:t>grimcë</a:t>
            </a:r>
            <a:r>
              <a:rPr lang="en-US" sz="2400" dirty="0"/>
              <a:t> </a:t>
            </a:r>
            <a:r>
              <a:rPr lang="en-US" sz="2400" dirty="0" err="1"/>
              <a:t>në</a:t>
            </a:r>
            <a:r>
              <a:rPr lang="en-US" sz="2400" dirty="0"/>
              <a:t> </a:t>
            </a:r>
            <a:r>
              <a:rPr lang="en-US" sz="2400" dirty="0" err="1"/>
              <a:t>popullatë</a:t>
            </a:r>
            <a:r>
              <a:rPr lang="en-US" sz="2400" dirty="0"/>
              <a:t>. </a:t>
            </a:r>
            <a:r>
              <a:rPr lang="en-US" sz="2400" dirty="0" err="1"/>
              <a:t>Kjo</a:t>
            </a:r>
            <a:r>
              <a:rPr lang="en-US" sz="2400" dirty="0"/>
              <a:t> </a:t>
            </a:r>
            <a:r>
              <a:rPr lang="en-US" sz="2400" dirty="0" err="1"/>
              <a:t>vlerë</a:t>
            </a:r>
            <a:r>
              <a:rPr lang="en-US" sz="2400" dirty="0"/>
              <a:t> </a:t>
            </a:r>
            <a:r>
              <a:rPr lang="en-US" sz="2400" dirty="0" err="1"/>
              <a:t>më</a:t>
            </a:r>
            <a:r>
              <a:rPr lang="en-US" sz="2400" dirty="0"/>
              <a:t> e </a:t>
            </a:r>
            <a:r>
              <a:rPr lang="en-US" sz="2400" dirty="0" err="1"/>
              <a:t>mirë</a:t>
            </a:r>
            <a:r>
              <a:rPr lang="en-US" sz="2400" dirty="0"/>
              <a:t> </a:t>
            </a:r>
            <a:r>
              <a:rPr lang="en-US" sz="2400" dirty="0" err="1"/>
              <a:t>është</a:t>
            </a:r>
            <a:r>
              <a:rPr lang="en-US" sz="2400" dirty="0"/>
              <a:t> </a:t>
            </a:r>
            <a:r>
              <a:rPr lang="en-US" sz="2400" dirty="0" err="1"/>
              <a:t>një</a:t>
            </a:r>
            <a:r>
              <a:rPr lang="en-US" sz="2400" dirty="0"/>
              <a:t> </a:t>
            </a:r>
            <a:r>
              <a:rPr lang="en-US" sz="2400" dirty="0" err="1"/>
              <a:t>më</a:t>
            </a:r>
            <a:r>
              <a:rPr lang="en-US" sz="2400" dirty="0"/>
              <a:t> e </a:t>
            </a:r>
            <a:r>
              <a:rPr lang="en-US" sz="2400" dirty="0" err="1"/>
              <a:t>mirë</a:t>
            </a:r>
            <a:r>
              <a:rPr lang="en-US" sz="2400" dirty="0"/>
              <a:t> </a:t>
            </a:r>
            <a:r>
              <a:rPr lang="en-US" sz="2400" dirty="0" err="1"/>
              <a:t>globale</a:t>
            </a:r>
            <a:r>
              <a:rPr lang="en-US" sz="2400" dirty="0"/>
              <a:t> </a:t>
            </a:r>
            <a:r>
              <a:rPr lang="en-US" sz="2400" dirty="0" err="1"/>
              <a:t>dhe</a:t>
            </a:r>
            <a:r>
              <a:rPr lang="en-US" sz="2400" dirty="0"/>
              <a:t> </a:t>
            </a:r>
            <a:r>
              <a:rPr lang="en-US" sz="2400" dirty="0" err="1"/>
              <a:t>quhet</a:t>
            </a:r>
            <a:r>
              <a:rPr lang="en-US" sz="2400" dirty="0"/>
              <a:t> </a:t>
            </a:r>
            <a:r>
              <a:rPr lang="en-US" sz="2400" dirty="0" err="1"/>
              <a:t>gbest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171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5A15E-4458-47B6-9F50-429A8FFE10BC}"/>
              </a:ext>
            </a:extLst>
          </p:cNvPr>
          <p:cNvSpPr/>
          <p:nvPr/>
        </p:nvSpPr>
        <p:spPr>
          <a:xfrm>
            <a:off x="1658678" y="2403809"/>
            <a:ext cx="721066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Faleminderit</a:t>
            </a:r>
            <a:r>
              <a:rPr lang="en-US" sz="8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04435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143</TotalTime>
  <Words>238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 3</vt:lpstr>
      <vt:lpstr>Celestial</vt:lpstr>
      <vt:lpstr> Analiza e simulatorit për metodën Particle Swarm Optimization</vt:lpstr>
      <vt:lpstr>Detyra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Fabiola Syla</dc:creator>
  <cp:lastModifiedBy>KrenarRamadani</cp:lastModifiedBy>
  <cp:revision>7</cp:revision>
  <dcterms:created xsi:type="dcterms:W3CDTF">2020-01-11T22:31:48Z</dcterms:created>
  <dcterms:modified xsi:type="dcterms:W3CDTF">2020-01-12T00:57:22Z</dcterms:modified>
</cp:coreProperties>
</file>