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256517-539C-40DB-9B3D-EC2D2BB721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8602C1-6745-4983-ACD8-5E7BF8338A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62B70B-E9A1-4791-AD83-67D425F5EF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55C1B7-6F06-46FD-B50B-6C29B75FDB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4A7A12-C44F-46FD-8510-11F9013AA0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211168-73E9-45A4-975E-9645298C6E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44D13-10AA-49B3-A7C8-DCED93FC00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F60B47-81B5-4AAF-BDA3-40B3834344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052CF-FC57-473F-A6C5-FBF511837C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F1AC86-80D3-48F6-873F-750AE4DF6A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798F82-8DFA-4AD9-90DB-5F25B2AA55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27AC52-BF09-43BE-A45E-6C98A9E3BE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F3FB21A-7430-4E9D-A3F1-FE7750C569A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PairList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855200" y="1326600"/>
            <a:ext cx="19746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Score-System: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Person sucht sich besten Partner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71000" y="1326600"/>
            <a:ext cx="7684200" cy="415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Ende Paarzuweisung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334200" y="1326600"/>
            <a:ext cx="3241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 Teilnehmer wird mit bestem Partner zu Paar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Falls kein legaler Partner gefunden wurde, wird Person zu Successors hinzugefügt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Übrige Personen werden auch zu Succerssors hinzugefügt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57200" y="1172520"/>
            <a:ext cx="5877000" cy="45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Ende PairList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0" y="1326600"/>
            <a:ext cx="25146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Nach der Paarzuteilung fügen wir die Input-Paare dazu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Ident-numbers werden generiert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71360" y="1371240"/>
            <a:ext cx="7179480" cy="388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Sortierung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112160" y="1285200"/>
            <a:ext cx="2717640" cy="41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Sortierung nach Küche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-garantiert, dass sich alle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“No Kitchen” Teilnehmer einen Partner suchen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28600" y="1285200"/>
            <a:ext cx="7004880" cy="43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Untersortierung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943600" y="1326600"/>
            <a:ext cx="36320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Sortierung nach FoodType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-NONE zum Schluss, damit Filler-Foodtype garantiert über bleibt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28600" y="1064160"/>
            <a:ext cx="5486400" cy="460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Pairingweights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28600" y="1172520"/>
            <a:ext cx="4095720" cy="190476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4415400" y="1371600"/>
            <a:ext cx="495720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Zuweisung von doubles als Gewichtung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7720" y="3171960"/>
            <a:ext cx="10030680" cy="23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Paarbildung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629400" y="1326600"/>
            <a:ext cx="294624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 Teilnehmer sucht sich seinen besten Partner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Iterieren über alle anderen Teilnehmer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Score muss geschlagen werden um bester Partner zu sein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Paare werden progressiv schlechter, weil Pool kleiner wird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57200" y="1207440"/>
            <a:ext cx="6176160" cy="44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Score-Methode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Aktuell bestimmt nur kitchen über illegale Paare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Illegale Küchen direkt return -unendlich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Beurteilung nach allen Score Methoden für Gesamtscore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57200" y="2698200"/>
            <a:ext cx="9046080" cy="255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Küchentest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0551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Gleiche Küche und Paarung No zu No illegal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zu maybe und maybe zu maybe -50, also erst möglich wenn es keine yes-Küchen mehr gibt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75400" y="2286000"/>
            <a:ext cx="9097200" cy="32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Age und Gender score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Verschiedene Geschlechter geben 0.5 mal genderWeight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2320" y="1822320"/>
            <a:ext cx="10079640" cy="9208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85120" y="3429360"/>
            <a:ext cx="9544680" cy="114264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457200" y="2971800"/>
            <a:ext cx="9071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mal ageWeight als Standard, jedes Altersstufe zieht 0.1 mal ageWeight ab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57200" y="4710600"/>
            <a:ext cx="9071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Effektivität der weights so, dass bei Veränderung der 1,1,1 weight ähnliche Veränderung bewirkt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FoodPreference score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0551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Weight allgemein 0.5 mal FoodPreferenceWeight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meat/none → meat/none = weight, meat →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veggie/vegan = -1000weight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vegan/veggie → none = 0.25/0.33 weight,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vegan → veggie = 0.5 weight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799560" y="2514600"/>
            <a:ext cx="811584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2024-06-12T14:49:18Z</dcterms:created>
  <dc:creator/>
  <dc:description/>
  <dc:language>en-US</dc:language>
  <cp:lastModifiedBy/>
  <dcterms:modified xsi:type="dcterms:W3CDTF">2024-06-12T21:01:24Z</dcterms:modified>
  <cp:revision>1</cp:revision>
  <dc:subject/>
  <dc:title/>
</cp:coreProperties>
</file>