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7" r:id="rId3"/>
    <p:sldId id="256" r:id="rId4"/>
    <p:sldId id="280" r:id="rId5"/>
    <p:sldId id="279" r:id="rId6"/>
    <p:sldId id="278" r:id="rId7"/>
    <p:sldId id="276" r:id="rId8"/>
    <p:sldId id="275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1"/>
    <a:srgbClr val="607D8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80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7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7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1447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multithreading in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4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1028699" y="1447800"/>
            <a:ext cx="7106701" cy="26050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95400" y="1447800"/>
            <a:ext cx="6819899" cy="304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92320" y="4724400"/>
            <a:ext cx="41038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 basics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6058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775" y="609600"/>
            <a:ext cx="84911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What do we know about </a:t>
            </a:r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?</a:t>
            </a:r>
            <a:endParaRPr lang="ru-RU" sz="4000" dirty="0"/>
          </a:p>
        </p:txBody>
      </p:sp>
      <p:sp>
        <p:nvSpPr>
          <p:cNvPr id="14" name="TextBox 13"/>
          <p:cNvSpPr txBox="1"/>
          <p:nvPr/>
        </p:nvSpPr>
        <p:spPr>
          <a:xfrm rot="20463772">
            <a:off x="625092" y="175254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runs in browsers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20873258">
            <a:off x="2356317" y="2811321"/>
            <a:ext cx="28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Interpreted, not compiled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0545607">
            <a:off x="1601331" y="2131242"/>
            <a:ext cx="28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web pages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1389" y="609600"/>
            <a:ext cx="3089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latin typeface="Rockwell" panose="02060603020205020403" pitchFamily="18" charset="0"/>
              </a:rPr>
              <a:t>ECMAScript</a:t>
            </a:r>
            <a:endParaRPr lang="ru-RU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1317486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specification for the </a:t>
            </a:r>
            <a:r>
              <a:rPr lang="en-US" dirty="0" err="1" smtClean="0"/>
              <a:t>Javascript</a:t>
            </a:r>
            <a:r>
              <a:rPr lang="en-US" dirty="0" smtClean="0"/>
              <a:t>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775" y="609600"/>
            <a:ext cx="84911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What do we know about </a:t>
            </a:r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?</a:t>
            </a:r>
            <a:endParaRPr lang="ru-RU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55921"/>
            <a:ext cx="4348741" cy="175260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115" y="2286000"/>
            <a:ext cx="133882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240911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886199"/>
            <a:ext cx="1981200" cy="476250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8280" y="4001214"/>
            <a:ext cx="310854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'the quick brown fox...'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81400" y="4124324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221136"/>
            <a:ext cx="4572000" cy="609600"/>
          </a:xfrm>
        </p:spPr>
        <p:txBody>
          <a:bodyPr/>
          <a:lstStyle/>
          <a:p>
            <a:r>
              <a:rPr lang="en-US" dirty="0" smtClean="0"/>
              <a:t>Basics</a:t>
            </a:r>
            <a:endParaRPr lang="ru-RU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0" y="1143000"/>
            <a:ext cx="8763000" cy="1066800"/>
          </a:xfrm>
          <a:prstGeom prst="snip1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latin typeface="Rockwell" panose="02060603020205020403" pitchFamily="18" charset="0"/>
              </a:rPr>
              <a:t>Javascript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0553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430120" y="1143000"/>
            <a:ext cx="8283759" cy="914400"/>
          </a:xfrm>
          <a:prstGeom prst="snip1Rect">
            <a:avLst>
              <a:gd name="adj" fmla="val 0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object-oriented  or functional?</a:t>
            </a:r>
          </a:p>
        </p:txBody>
      </p:sp>
    </p:spTree>
    <p:extLst>
      <p:ext uri="{BB962C8B-B14F-4D97-AF65-F5344CB8AC3E}">
        <p14:creationId xmlns:p14="http://schemas.microsoft.com/office/powerpoint/2010/main" val="242644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3000" y="2514600"/>
            <a:ext cx="510909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addPersonData.sex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'DESCENDANT'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clanFieldDisabled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'PREDECESSOR'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clanFieldDisabled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'SIBLING'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clanFieldDisabled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'ACTUAL_MARRIAGE'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'BROKEN_MARRIAGE'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clanFieldDisabled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4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81200" y="1447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execute outside browser?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850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6575</TotalTime>
  <Words>106</Words>
  <Application>Microsoft Office PowerPoint</Application>
  <PresentationFormat>On-screen Show (4:3)</PresentationFormat>
  <Paragraphs>28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41</cp:revision>
  <dcterms:created xsi:type="dcterms:W3CDTF">2006-08-16T00:00:00Z</dcterms:created>
  <dcterms:modified xsi:type="dcterms:W3CDTF">2016-11-20T21:26:11Z</dcterms:modified>
</cp:coreProperties>
</file>