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1" r:id="rId6"/>
    <p:sldId id="279" r:id="rId7"/>
    <p:sldId id="258" r:id="rId8"/>
    <p:sldId id="282" r:id="rId9"/>
    <p:sldId id="275" r:id="rId10"/>
    <p:sldId id="278" r:id="rId11"/>
    <p:sldId id="276" r:id="rId12"/>
    <p:sldId id="274" r:id="rId13"/>
    <p:sldId id="277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0909" autoAdjust="0"/>
  </p:normalViewPr>
  <p:slideViewPr>
    <p:cSldViewPr>
      <p:cViewPr varScale="1">
        <p:scale>
          <a:sx n="106" d="100"/>
          <a:sy n="106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vietnam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1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digest runs “</a:t>
            </a:r>
            <a:r>
              <a:rPr lang="en-US" dirty="0" err="1" smtClean="0"/>
              <a:t>transactionally</a:t>
            </a:r>
            <a:r>
              <a:rPr lang="en-US" dirty="0" smtClean="0"/>
              <a:t>”, re-renders instantly</a:t>
            </a:r>
            <a:r>
              <a:rPr lang="en-US" baseline="0" dirty="0" smtClean="0"/>
              <a:t> all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Misco’s</a:t>
            </a:r>
            <a:r>
              <a:rPr lang="en-US" dirty="0" smtClean="0"/>
              <a:t> answer</a:t>
            </a:r>
          </a:p>
          <a:p>
            <a:r>
              <a:rPr lang="en-US" dirty="0" smtClean="0"/>
              <a:t>http://stackoverflow.com/questions/9682092/how-does-data-binding-work-in-angularjs/9693933#9693933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ridge.com/articles/angular-vs-knockout-similarities-and-fundamental-differen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angularjs-batarang/ighdmehidhipcmcojjgiloacoafjmpfk?hl=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389725">
            <a:off x="-1" y="727615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 checking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6984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dirty checking is done “in 1 transaction” of digest 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9592" y="2057400"/>
            <a:ext cx="7086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opposed to </a:t>
            </a:r>
            <a:r>
              <a:rPr lang="en-US" sz="2400" dirty="0" smtClean="0"/>
              <a:t>change listeners in </a:t>
            </a:r>
            <a:r>
              <a:rPr lang="en-US" sz="2400" dirty="0" err="1" smtClean="0"/>
              <a:t>KnockoutJS</a:t>
            </a:r>
            <a:r>
              <a:rPr lang="en-US" sz="2400" dirty="0" smtClean="0"/>
              <a:t> or Backbone</a:t>
            </a:r>
            <a:br>
              <a:rPr lang="en-US" sz="2400" dirty="0" smtClean="0"/>
            </a:br>
            <a:r>
              <a:rPr lang="en-US" sz="2400" dirty="0" smtClean="0"/>
              <a:t>which could create inconsistent state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66593" y="2971800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(but with dependency tracking it’s ok)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3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9400" y="2819400"/>
            <a:ext cx="28956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$apply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$eval(expr);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$exceptionHandler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$root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$digest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93" y="2133600"/>
            <a:ext cx="591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used if some code is executed outside </a:t>
            </a:r>
            <a:r>
              <a:rPr lang="en-US" sz="2400" dirty="0" smtClean="0">
                <a:solidFill>
                  <a:srgbClr val="C00000"/>
                </a:solidFill>
              </a:rPr>
              <a:t>angular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93" y="1524000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functions run in apply context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031" y="4724400"/>
            <a:ext cx="215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runs from 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031" y="5072320"/>
            <a:ext cx="445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(because ng doesn’t know what you’re doing)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4191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725133"/>
            <a:ext cx="722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!important   </a:t>
            </a:r>
            <a:r>
              <a:rPr lang="en-US" sz="2400" dirty="0" smtClean="0"/>
              <a:t>angular changes DOM elements in template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6340" y="6175873"/>
            <a:ext cx="472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(not bare strings transformed to DOM elements)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 events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www.sitepoint.com/premium/books/angularjs-novice-to-ninja/preview/figures/IMGCh03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9482"/>
            <a:ext cx="571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Sơ đồ hoạt động của $inj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00200"/>
            <a:ext cx="72294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Chart visually illustrates the concept 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6864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5200" y="6154986"/>
            <a:ext cx="2866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vietnamese</a:t>
            </a:r>
            <a:r>
              <a:rPr lang="en-US" dirty="0" smtClean="0"/>
              <a:t> guy’s look of di)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does angular work with sessions?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there is only 1 HTTP session per ng-app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 control is required (login, logout) wo page refresh – this should be done manually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 local storage, cookies are possible ways to store data over page refresh 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987" y="2590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angular use some libraries of itself?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5362"/>
            <a:ext cx="821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yes, angular uses jQuery lite for DOM-modifications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angular.element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(‘#id’))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581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create custom exceptions like in JSF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373" y="3962400"/>
            <a:ext cx="816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it’s possible to create custom error –  need to inherit Error object and throw it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angular there is </a:t>
            </a:r>
            <a:r>
              <a:rPr lang="en-US" sz="1600" dirty="0"/>
              <a:t>$</a:t>
            </a:r>
            <a:r>
              <a:rPr lang="en-US" sz="1600" dirty="0" err="1" smtClean="0"/>
              <a:t>exceptionHandler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which by default logs the errors to console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(can override)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373" y="550044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best practices? </a:t>
            </a:r>
            <a:r>
              <a:rPr lang="en-US" sz="2400" dirty="0" smtClean="0"/>
              <a:t>what is under the hood of angular?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95524" y="5963373"/>
            <a:ext cx="466725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Good question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437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ng benefits comparing with other web frameworks?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029200"/>
            <a:ext cx="815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probably I’ll make a short overview</a:t>
            </a:r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379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133600"/>
            <a:ext cx="27432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lang="en-US" altLang="en-US" sz="2400" dirty="0"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3304907"/>
            <a:ext cx="3352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3498" y="4419600"/>
            <a:ext cx="41148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2133601"/>
            <a:ext cx="2743200" cy="3181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7382" y="216057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9" y="2623298"/>
            <a:ext cx="2438400" cy="3873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5999" y="3176426"/>
            <a:ext cx="2438400" cy="3873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5999" y="3764319"/>
            <a:ext cx="2438400" cy="3873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5999" y="4352212"/>
            <a:ext cx="2438400" cy="387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62600" y="1528107"/>
            <a:ext cx="3429001" cy="379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Module is just a container</a:t>
            </a:r>
            <a:endParaRPr lang="ru-RU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 inheritance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://backstopmedia.booktype.pro/angularjs-book/chapter-6-the-directive-in-detail/static/AngularJS%20-%20iso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50577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1511193"/>
            <a:ext cx="6025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parent scope </a:t>
            </a:r>
            <a:r>
              <a:rPr lang="en-US" sz="2400" dirty="0" smtClean="0"/>
              <a:t>props are </a:t>
            </a:r>
            <a:r>
              <a:rPr lang="en-US" sz="2400" dirty="0"/>
              <a:t>inherited in child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4768" y="1969407"/>
            <a:ext cx="294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…unless </a:t>
            </a:r>
            <a:r>
              <a:rPr lang="en-US" dirty="0"/>
              <a:t>it’s an isolated scope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1443" y="2427979"/>
            <a:ext cx="475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scopes are inherited using prototype</a:t>
            </a:r>
            <a:endParaRPr lang="ru-RU" sz="24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303679"/>
            <a:ext cx="373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there is always a </a:t>
            </a:r>
            <a:r>
              <a:rPr lang="en-US" sz="2400" dirty="0" smtClean="0">
                <a:solidFill>
                  <a:srgbClr val="C00000"/>
                </a:solidFill>
              </a:rPr>
              <a:t>$</a:t>
            </a:r>
            <a:r>
              <a:rPr lang="en-US" sz="2400" dirty="0" err="1" smtClean="0">
                <a:solidFill>
                  <a:srgbClr val="C00000"/>
                </a:solidFill>
              </a:rPr>
              <a:t>rootScope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6195902"/>
            <a:ext cx="3625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 see scope hierarchy in some </a:t>
            </a:r>
            <a:r>
              <a:rPr lang="en-US" dirty="0" smtClean="0">
                <a:hlinkClick r:id="rId4"/>
              </a:rPr>
              <a:t>tool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2200" y="5334000"/>
            <a:ext cx="228600" cy="86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4.bp.blogspot.com/-4teG1Kj_PnY/U_uJJ1-z6dI/AAAAAAAAACE/-IvsTydA41U/s1600/scope_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5533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1605524"/>
            <a:ext cx="4144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dilema</a:t>
            </a:r>
            <a:r>
              <a:rPr lang="en-US" sz="2400" dirty="0" smtClean="0"/>
              <a:t>: use </a:t>
            </a:r>
            <a:r>
              <a:rPr lang="en-US" sz="2400" b="1" dirty="0" smtClean="0"/>
              <a:t>this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 / factory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2317653"/>
            <a:ext cx="40386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myFactory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factory returns an object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you can run some code before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1934" y="248693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72555"/>
            <a:ext cx="3371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service is a constructor </a:t>
            </a:r>
            <a:r>
              <a:rPr lang="en-US" sz="2400" dirty="0" err="1" smtClean="0"/>
              <a:t>fn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4488" y="1472555"/>
            <a:ext cx="371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factory returns object as API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4622" y="1934220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(also accepts es6 classes)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839949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Bootstrap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801" y="2937042"/>
            <a:ext cx="7772399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HTML compilation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5800" y="4034135"/>
            <a:ext cx="7772400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4267200" y="239072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483356"/>
            <a:ext cx="457200" cy="4572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3657600" y="4589379"/>
            <a:ext cx="914400" cy="838200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$$watchers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796" y="1295400"/>
            <a:ext cx="502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each $scope has collection of watchers</a:t>
            </a:r>
            <a:endParaRPr lang="en-US" sz="2400" dirty="0"/>
          </a:p>
        </p:txBody>
      </p:sp>
      <p:pic>
        <p:nvPicPr>
          <p:cNvPr id="1026" name="Picture 2" descr="https://docs.angularjs.org/img/guide/concepts-scope-watch-strateg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3" y="1981200"/>
            <a:ext cx="5276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15200" y="2362200"/>
            <a:ext cx="14075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watchExpression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943600" y="2516089"/>
            <a:ext cx="1371600" cy="4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3743" y="3525173"/>
            <a:ext cx="127528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watch function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400807" y="3110256"/>
            <a:ext cx="1132936" cy="56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89675" y="4910717"/>
            <a:ext cx="111658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deep watch?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843861" y="5064606"/>
            <a:ext cx="645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 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ttp://techiejs.com/Content/img/PublicImages/e2f5e1b1-7fc2-4cd3-8027-55d7f792088a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296515" cy="47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6856</TotalTime>
  <Words>473</Words>
  <Application>Microsoft Office PowerPoint</Application>
  <PresentationFormat>On-screen Show (4:3)</PresentationFormat>
  <Paragraphs>92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PowerPoint Presentation</vt:lpstr>
      <vt:lpstr>QnA</vt:lpstr>
      <vt:lpstr>Modules</vt:lpstr>
      <vt:lpstr>Scope inheritance</vt:lpstr>
      <vt:lpstr>ctrl as ct</vt:lpstr>
      <vt:lpstr>service / factory</vt:lpstr>
      <vt:lpstr>Application lifecycle</vt:lpstr>
      <vt:lpstr>$$watchers</vt:lpstr>
      <vt:lpstr>$digest cycle</vt:lpstr>
      <vt:lpstr>dirty checking</vt:lpstr>
      <vt:lpstr>$apply</vt:lpstr>
      <vt:lpstr>internal events</vt:lpstr>
      <vt:lpstr>[Dependency injection]</vt:lpstr>
      <vt:lpstr>[Dependency injection]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57</cp:revision>
  <dcterms:created xsi:type="dcterms:W3CDTF">2006-08-16T00:00:00Z</dcterms:created>
  <dcterms:modified xsi:type="dcterms:W3CDTF">2016-12-13T06:43:11Z</dcterms:modified>
</cp:coreProperties>
</file>