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8" r:id="rId5"/>
    <p:sldId id="270" r:id="rId6"/>
    <p:sldId id="271" r:id="rId7"/>
    <p:sldId id="267" r:id="rId8"/>
    <p:sldId id="272" r:id="rId9"/>
    <p:sldId id="258" r:id="rId10"/>
    <p:sldId id="259" r:id="rId11"/>
    <p:sldId id="266" r:id="rId12"/>
    <p:sldId id="261" r:id="rId13"/>
    <p:sldId id="260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1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effectLst>
                  <a:reflection blurRad="12700" stA="33000" endPos="570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Angular JS</a:t>
            </a:r>
            <a:endParaRPr lang="ru-RU" dirty="0">
              <a:effectLst>
                <a:reflection blurRad="12700" stA="33000" endPos="57000" dir="5400000" sy="-100000" algn="bl" rotWithShape="0"/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 are hard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Zen of Angular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decouple DOM manipulation from app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well structured coding</a:t>
            </a:r>
          </a:p>
          <a:p>
            <a:r>
              <a:rPr lang="en-US" dirty="0" smtClean="0"/>
              <a:t>2-way binding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angularjs.org/img/One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MVVM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docs.angularjs.org/img/guide/concepts-module-inj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1200"/>
            <a:ext cx="31527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build-in services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services are lazy-initialized</a:t>
            </a:r>
          </a:p>
          <a:p>
            <a:r>
              <a:rPr lang="en-US" dirty="0" smtClean="0"/>
              <a:t>build-in services always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346</Words>
  <Application>Microsoft Office PowerPoint</Application>
  <PresentationFormat>On-screen Show (4:3)</PresentationFormat>
  <Paragraphs>78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Angular JS</vt:lpstr>
      <vt:lpstr>The Zen of Angular</vt:lpstr>
      <vt:lpstr>PowerPoint Presentation</vt:lpstr>
      <vt:lpstr>MVVM</vt:lpstr>
      <vt:lpstr>Controllers</vt:lpstr>
      <vt:lpstr>[Dependency injection]</vt:lpstr>
      <vt:lpstr>$scope</vt:lpstr>
      <vt:lpstr>$ build-in services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20</cp:revision>
  <dcterms:created xsi:type="dcterms:W3CDTF">2006-08-16T00:00:00Z</dcterms:created>
  <dcterms:modified xsi:type="dcterms:W3CDTF">2016-05-28T10:30:54Z</dcterms:modified>
</cp:coreProperties>
</file>