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3" r:id="rId4"/>
    <p:sldId id="274" r:id="rId5"/>
    <p:sldId id="269" r:id="rId6"/>
    <p:sldId id="268" r:id="rId7"/>
    <p:sldId id="270" r:id="rId8"/>
    <p:sldId id="271" r:id="rId9"/>
    <p:sldId id="267" r:id="rId10"/>
    <p:sldId id="272" r:id="rId11"/>
    <p:sldId id="258" r:id="rId12"/>
    <p:sldId id="259" r:id="rId13"/>
    <p:sldId id="266" r:id="rId14"/>
    <p:sldId id="261" r:id="rId15"/>
    <p:sldId id="260" r:id="rId16"/>
    <p:sldId id="262" r:id="rId17"/>
    <p:sldId id="263" r:id="rId18"/>
    <p:sldId id="264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FF1"/>
    <a:srgbClr val="607D8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2BA7-0370-4E4B-9997-E70834CB9037}" type="datetimeFigureOut">
              <a:rPr lang="ru-RU" smtClean="0"/>
              <a:t>17.11.2016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AE91-5FC7-41E5-8054-44424FFBB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6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410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ng-if</a:t>
            </a:r>
            <a:r>
              <a:rPr lang="en-US" baseline="0" dirty="0" smtClean="0"/>
              <a:t> creates a </a:t>
            </a:r>
            <a:r>
              <a:rPr lang="en-US" baseline="0" smtClean="0"/>
              <a:t>child scope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394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Nothing to do with</a:t>
            </a:r>
            <a:r>
              <a:rPr lang="en-US" baseline="0" dirty="0" smtClean="0"/>
              <a:t> java</a:t>
            </a:r>
          </a:p>
          <a:p>
            <a:r>
              <a:rPr lang="en-US" baseline="0" dirty="0" smtClean="0"/>
              <a:t>Not a scripting </a:t>
            </a:r>
            <a:r>
              <a:rPr lang="en-US" baseline="0" dirty="0" err="1" smtClean="0"/>
              <a:t>lang</a:t>
            </a:r>
            <a:r>
              <a:rPr lang="en-US" baseline="0" dirty="0" smtClean="0"/>
              <a:t> anymore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066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Nothing to do with</a:t>
            </a:r>
            <a:r>
              <a:rPr lang="en-US" baseline="0" dirty="0" smtClean="0"/>
              <a:t> java</a:t>
            </a:r>
          </a:p>
          <a:p>
            <a:r>
              <a:rPr lang="en-US" baseline="0" dirty="0" smtClean="0"/>
              <a:t>Not a scripting </a:t>
            </a:r>
            <a:r>
              <a:rPr lang="en-US" baseline="0" dirty="0" err="1" smtClean="0"/>
              <a:t>lang</a:t>
            </a:r>
            <a:r>
              <a:rPr lang="en-US" baseline="0" dirty="0" smtClean="0"/>
              <a:t> anymore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178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Nothing to do with</a:t>
            </a:r>
            <a:r>
              <a:rPr lang="en-US" baseline="0" dirty="0" smtClean="0"/>
              <a:t> java</a:t>
            </a:r>
          </a:p>
          <a:p>
            <a:r>
              <a:rPr lang="en-US" baseline="0" dirty="0" smtClean="0"/>
              <a:t>Not a scripting </a:t>
            </a:r>
            <a:r>
              <a:rPr lang="en-US" baseline="0" dirty="0" err="1" smtClean="0"/>
              <a:t>lang</a:t>
            </a:r>
            <a:r>
              <a:rPr lang="en-US" baseline="0" dirty="0" smtClean="0"/>
              <a:t> anymore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82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27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674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814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308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800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590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982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2221136"/>
            <a:ext cx="4572000" cy="609600"/>
          </a:xfrm>
        </p:spPr>
        <p:txBody>
          <a:bodyPr/>
          <a:lstStyle/>
          <a:p>
            <a:r>
              <a:rPr lang="en-US" dirty="0" smtClean="0"/>
              <a:t>Basics</a:t>
            </a:r>
            <a:endParaRPr lang="ru-RU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0" y="1143000"/>
            <a:ext cx="8763000" cy="1066800"/>
          </a:xfrm>
          <a:prstGeom prst="snip1Rect">
            <a:avLst/>
          </a:prstGeom>
          <a:solidFill>
            <a:srgbClr val="607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 smtClean="0">
                <a:latin typeface="Rockwell" panose="02060603020205020403" pitchFamily="18" charset="0"/>
              </a:rPr>
              <a:t>Javascript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1486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build-in services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09999"/>
          </a:xfrm>
        </p:spPr>
        <p:txBody>
          <a:bodyPr>
            <a:normAutofit/>
          </a:bodyPr>
          <a:lstStyle/>
          <a:p>
            <a:r>
              <a:rPr lang="en-US" dirty="0" smtClean="0"/>
              <a:t>services are lazy-initialized</a:t>
            </a:r>
          </a:p>
          <a:p>
            <a:r>
              <a:rPr lang="en-US" dirty="0" smtClean="0"/>
              <a:t>build-in services always start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endParaRPr lang="ru-RU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95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 lifecycle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starts the app, creates $</a:t>
            </a:r>
            <a:r>
              <a:rPr lang="en-US" dirty="0" err="1" smtClean="0"/>
              <a:t>rootScope</a:t>
            </a:r>
            <a:endParaRPr lang="en-US" dirty="0" smtClean="0"/>
          </a:p>
          <a:p>
            <a:r>
              <a:rPr lang="en-US" dirty="0" smtClean="0"/>
              <a:t>“compiles” the DOM, searches for directives</a:t>
            </a:r>
          </a:p>
          <a:p>
            <a:r>
              <a:rPr lang="en-US" dirty="0" smtClean="0"/>
              <a:t>creates the scopes tree that “mirrors” the DOM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779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5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model with 2 arguments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2057400"/>
            <a:ext cx="9144000" cy="540000"/>
          </a:xfrm>
          <a:prstGeom prst="rect">
            <a:avLst/>
          </a:prstGeom>
          <a:solidFill>
            <a:srgbClr val="FFFFFF"/>
          </a:solidFill>
          <a:ln w="3175" cap="rnd" cmpd="dbl">
            <a:solidFill>
              <a:schemeClr val="bg1">
                <a:lumMod val="95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.module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‘app'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[]);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reflection endPos="0" dist="50800" dir="5400000" sy="-100000" algn="bl" rotWithShape="0"/>
              </a:effectLst>
              <a:latin typeface="Arial" panose="020B0604020202020204" pitchFamily="34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4343400"/>
            <a:ext cx="914400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.module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sz="14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'ctrl'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($scope)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$scope.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'Alexey'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3200400"/>
            <a:ext cx="914400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.module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57200" y="2743200"/>
            <a:ext cx="8229600" cy="75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get the created model with 1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57200" y="3892800"/>
            <a:ext cx="8229600" cy="75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controller function on module instance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3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Directives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separated scopes are useful when writing reusable components (like XHTML templates)</a:t>
            </a:r>
          </a:p>
          <a:p>
            <a:r>
              <a:rPr lang="en-US" dirty="0" smtClean="0"/>
              <a:t>these components are called directives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971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Directives are hard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105819"/>
            <a:ext cx="5715000" cy="3514725"/>
          </a:xfrm>
        </p:spPr>
      </p:pic>
    </p:spTree>
    <p:extLst>
      <p:ext uri="{BB962C8B-B14F-4D97-AF65-F5344CB8AC3E}">
        <p14:creationId xmlns:p14="http://schemas.microsoft.com/office/powerpoint/2010/main" val="865190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inheritance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parent scope </a:t>
            </a:r>
            <a:r>
              <a:rPr lang="en-US" dirty="0" err="1" smtClean="0"/>
              <a:t>vars</a:t>
            </a:r>
            <a:r>
              <a:rPr lang="en-US" dirty="0" smtClean="0"/>
              <a:t> in inherited in child scope</a:t>
            </a:r>
          </a:p>
          <a:p>
            <a:r>
              <a:rPr lang="en-US" dirty="0" smtClean="0"/>
              <a:t>unless it’s an isolated scope</a:t>
            </a:r>
          </a:p>
          <a:p>
            <a:r>
              <a:rPr lang="en-US" dirty="0" smtClean="0"/>
              <a:t>scopes are inherited using prototype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3269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HTML 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&lt;applet</a:t>
            </a:r>
            <a:r>
              <a:rPr lang="en-US" dirty="0" smtClean="0"/>
              <a:t>&gt; removed (&lt;object&gt; instead)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80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Java? </a:t>
            </a:r>
          </a:p>
          <a:p>
            <a:r>
              <a:rPr lang="en-US" dirty="0" smtClean="0"/>
              <a:t>Scripting?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39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extends HTML with clarity</a:t>
            </a:r>
          </a:p>
          <a:p>
            <a:r>
              <a:rPr lang="en-US" dirty="0" smtClean="0"/>
              <a:t>custom behavioral notations (directives)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44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1 vs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(what people say)</a:t>
            </a:r>
          </a:p>
          <a:p>
            <a:r>
              <a:rPr lang="en-US" dirty="0" smtClean="0"/>
              <a:t>2 is too raw</a:t>
            </a:r>
          </a:p>
          <a:p>
            <a:r>
              <a:rPr lang="en-US" dirty="0" smtClean="0"/>
              <a:t>1 can be upgraded using </a:t>
            </a:r>
            <a:r>
              <a:rPr lang="en-US" dirty="0" err="1" smtClean="0"/>
              <a:t>ngForward</a:t>
            </a:r>
            <a:endParaRPr lang="en-US" dirty="0" smtClean="0"/>
          </a:p>
          <a:p>
            <a:r>
              <a:rPr lang="en-US" dirty="0" smtClean="0"/>
              <a:t>2 has better performance</a:t>
            </a:r>
          </a:p>
          <a:p>
            <a:r>
              <a:rPr lang="en-US" dirty="0" smtClean="0"/>
              <a:t>1 will still be supported</a:t>
            </a:r>
          </a:p>
          <a:p>
            <a:r>
              <a:rPr lang="en-US" dirty="0" smtClean="0"/>
              <a:t>2 uses TS and ES6</a:t>
            </a:r>
          </a:p>
        </p:txBody>
      </p:sp>
    </p:spTree>
    <p:extLst>
      <p:ext uri="{BB962C8B-B14F-4D97-AF65-F5344CB8AC3E}">
        <p14:creationId xmlns:p14="http://schemas.microsoft.com/office/powerpoint/2010/main" val="126966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28800" y="14478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object-oriented </a:t>
            </a:r>
            <a:r>
              <a:rPr lang="en-US" sz="3600" dirty="0" smtClean="0"/>
              <a:t> or functional?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5669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81200" y="14478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execute outside browser?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5850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28800" y="14478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multithreading in </a:t>
            </a:r>
            <a:r>
              <a:rPr lang="en-US" sz="3600" dirty="0" err="1" smtClean="0"/>
              <a:t>javascript</a:t>
            </a:r>
            <a:r>
              <a:rPr lang="en-US" sz="3600" dirty="0" smtClean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1148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s.angularjs.org/img/One_Way_Data_Bin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38100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ocs.angularjs.org/img/Two_Way_Data_Bind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38100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11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MVVM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09999"/>
          </a:xfrm>
        </p:spPr>
        <p:txBody>
          <a:bodyPr>
            <a:normAutofit/>
          </a:bodyPr>
          <a:lstStyle/>
          <a:p>
            <a:r>
              <a:rPr lang="en-US" dirty="0" smtClean="0"/>
              <a:t>JS – model</a:t>
            </a:r>
          </a:p>
          <a:p>
            <a:r>
              <a:rPr lang="en-US" dirty="0" smtClean="0"/>
              <a:t>HTML – view</a:t>
            </a:r>
          </a:p>
          <a:p>
            <a:r>
              <a:rPr lang="en-US" dirty="0" smtClean="0"/>
              <a:t>$scope – view model – shared object between view and model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889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Controllers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2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[Dependency injection]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https://docs.angularjs.org/img/guide/concepts-module-injec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1981200"/>
            <a:ext cx="315277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7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09999"/>
          </a:xfrm>
        </p:spPr>
        <p:txBody>
          <a:bodyPr>
            <a:normAutofit/>
          </a:bodyPr>
          <a:lstStyle/>
          <a:p>
            <a:r>
              <a:rPr lang="en-US" dirty="0"/>
              <a:t>In an AngularJS application, the controller and view share an object called a </a:t>
            </a:r>
            <a:r>
              <a:rPr lang="en-US" dirty="0" smtClean="0"/>
              <a:t>scope</a:t>
            </a:r>
          </a:p>
          <a:p>
            <a:r>
              <a:rPr lang="en-US" dirty="0" smtClean="0"/>
              <a:t>scope has </a:t>
            </a:r>
            <a:r>
              <a:rPr lang="en-US" dirty="0"/>
              <a:t>two-way data </a:t>
            </a:r>
            <a:r>
              <a:rPr lang="en-US" dirty="0" smtClean="0"/>
              <a:t>binding</a:t>
            </a:r>
          </a:p>
          <a:p>
            <a:r>
              <a:rPr lang="en-US" dirty="0"/>
              <a:t>$</a:t>
            </a:r>
            <a:r>
              <a:rPr lang="en-US" dirty="0" err="1" smtClean="0"/>
              <a:t>rootScope</a:t>
            </a:r>
            <a:r>
              <a:rPr lang="en-US" dirty="0" smtClean="0"/>
              <a:t> is always created on app start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78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4405</TotalTime>
  <Words>356</Words>
  <Application>Microsoft Office PowerPoint</Application>
  <PresentationFormat>On-screen Show (4:3)</PresentationFormat>
  <Paragraphs>81</Paragraphs>
  <Slides>19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MVVM</vt:lpstr>
      <vt:lpstr>Controllers</vt:lpstr>
      <vt:lpstr>[Dependency injection]</vt:lpstr>
      <vt:lpstr>$scope</vt:lpstr>
      <vt:lpstr>$ build-in services</vt:lpstr>
      <vt:lpstr>Application lifecycle</vt:lpstr>
      <vt:lpstr>Modules</vt:lpstr>
      <vt:lpstr>Directives</vt:lpstr>
      <vt:lpstr>Directives are hard</vt:lpstr>
      <vt:lpstr>Scope inheritance</vt:lpstr>
      <vt:lpstr>HTML 5</vt:lpstr>
      <vt:lpstr>Javascript</vt:lpstr>
      <vt:lpstr>Semantics</vt:lpstr>
      <vt:lpstr>Angular 1 vs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Matveev, Alexey</dc:creator>
  <cp:lastModifiedBy>Matveev, Alexey</cp:lastModifiedBy>
  <cp:revision>26</cp:revision>
  <dcterms:created xsi:type="dcterms:W3CDTF">2006-08-16T00:00:00Z</dcterms:created>
  <dcterms:modified xsi:type="dcterms:W3CDTF">2016-11-17T15:23:32Z</dcterms:modified>
</cp:coreProperties>
</file>