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2BA7-0370-4E4B-9997-E70834CB9037}" type="datetimeFigureOut">
              <a:rPr lang="ru-RU" smtClean="0"/>
              <a:t>26.04.2016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AE91-5FC7-41E5-8054-44424FF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https://www.airpair.com/angularjs/posts/angularjs-performance-large-applications</a:t>
            </a:r>
          </a:p>
          <a:p>
            <a:r>
              <a:rPr lang="en-US" dirty="0" smtClean="0"/>
              <a:t>HTML</a:t>
            </a:r>
            <a:r>
              <a:rPr lang="en-US" baseline="0" dirty="0" smtClean="0"/>
              <a:t> reflow</a:t>
            </a:r>
            <a:br>
              <a:rPr lang="en-US" baseline="0" dirty="0" smtClean="0"/>
            </a:br>
            <a:r>
              <a:rPr lang="en-US" baseline="0" dirty="0" smtClean="0"/>
              <a:t>http://www-archive.mozilla.org/newlayout/doc/reflow.html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8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ng-if</a:t>
            </a:r>
            <a:r>
              <a:rPr lang="en-US" baseline="0" dirty="0" smtClean="0"/>
              <a:t> creates a child scope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CAE91-5FC7-41E5-8054-44424FFBB7A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9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 features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Curring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69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Curring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326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16</Words>
  <Application>Microsoft Office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JS features</vt:lpstr>
      <vt:lpstr>Curring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Matveev, Alexey</dc:creator>
  <cp:lastModifiedBy>david</cp:lastModifiedBy>
  <cp:revision>8</cp:revision>
  <dcterms:created xsi:type="dcterms:W3CDTF">2006-08-16T00:00:00Z</dcterms:created>
  <dcterms:modified xsi:type="dcterms:W3CDTF">2016-04-25T21:12:43Z</dcterms:modified>
</cp:coreProperties>
</file>