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71" r:id="rId6"/>
    <p:sldId id="279" r:id="rId7"/>
    <p:sldId id="258" r:id="rId8"/>
    <p:sldId id="282" r:id="rId9"/>
    <p:sldId id="275" r:id="rId10"/>
    <p:sldId id="278" r:id="rId11"/>
    <p:sldId id="276" r:id="rId12"/>
    <p:sldId id="274" r:id="rId13"/>
    <p:sldId id="277" r:id="rId14"/>
    <p:sldId id="280" r:id="rId15"/>
    <p:sldId id="28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9F9F9"/>
    <a:srgbClr val="F5F2F0"/>
    <a:srgbClr val="FFFFFF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2BA7-0370-4E4B-9997-E70834CB9037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AE91-5FC7-41E5-8054-44424FF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6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410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vietnam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412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https://docs.angularjs.org/guide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4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ng-if</a:t>
            </a:r>
            <a:r>
              <a:rPr lang="en-US" baseline="0" dirty="0" smtClean="0"/>
              <a:t> creates a </a:t>
            </a:r>
            <a:r>
              <a:rPr lang="en-US" baseline="0" smtClean="0"/>
              <a:t>child scope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394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970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59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bridge.com/articles/angular-vs-knockout-similarities-and-fundamental-differenc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rome.google.com/webstore/detail/angularjs-batarang/ighdmehidhipcmcojjgiloacoafjmpfk?hl=e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1389725">
            <a:off x="-1" y="727615"/>
            <a:ext cx="9144000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://hop.ie/talks/angular-intro/images/angularjs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2209800"/>
            <a:ext cx="7086600" cy="184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/>
          <a:lstStyle/>
          <a:p>
            <a:r>
              <a:rPr lang="en-US" dirty="0" smtClean="0"/>
              <a:t>inside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dirty checking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447800"/>
            <a:ext cx="6984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dirty checking is done “in 1 transaction” of digest cycle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39592" y="2057400"/>
            <a:ext cx="70864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hlinkClick r:id="rId3"/>
              </a:rPr>
              <a:t>opposed to </a:t>
            </a:r>
            <a:r>
              <a:rPr lang="en-US" sz="2400" dirty="0" smtClean="0"/>
              <a:t>change listeners in </a:t>
            </a:r>
            <a:r>
              <a:rPr lang="en-US" sz="2400" dirty="0" err="1" smtClean="0"/>
              <a:t>KnockoutJS</a:t>
            </a:r>
            <a:r>
              <a:rPr lang="en-US" sz="2400" dirty="0" smtClean="0"/>
              <a:t> or Backbone</a:t>
            </a:r>
            <a:br>
              <a:rPr lang="en-US" sz="2400" dirty="0" smtClean="0"/>
            </a:br>
            <a:r>
              <a:rPr lang="en-US" sz="2400" dirty="0" smtClean="0"/>
              <a:t>which could create inconsistent state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66593" y="2971800"/>
            <a:ext cx="33281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(but with dependency tracking it’s ok)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834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$apply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19400" y="2819400"/>
            <a:ext cx="28956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ru-RU" altLang="ru-RU" sz="11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$apply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(expr)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try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$eval(expr);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catch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(e)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11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$exceptionHandler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(e);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finally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$root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1100" dirty="0">
                <a:solidFill>
                  <a:srgbClr val="7A7A43"/>
                </a:solidFill>
                <a:latin typeface="Courier New" pitchFamily="49" charset="0"/>
                <a:cs typeface="Courier New" pitchFamily="49" charset="0"/>
              </a:rPr>
              <a:t>$digest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393" y="2133600"/>
            <a:ext cx="5915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used if some code is executed outside </a:t>
            </a:r>
            <a:r>
              <a:rPr lang="en-US" sz="2400" dirty="0" smtClean="0">
                <a:solidFill>
                  <a:srgbClr val="C00000"/>
                </a:solidFill>
              </a:rPr>
              <a:t>angular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6393" y="1524000"/>
            <a:ext cx="5551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all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 </a:t>
            </a:r>
            <a:r>
              <a:rPr lang="en-US" sz="2400" dirty="0" smtClean="0"/>
              <a:t>functions run in apply context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5031" y="4724400"/>
            <a:ext cx="2152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always runs from top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5031" y="5072320"/>
            <a:ext cx="4452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(because ng doesn’t know what you’re doing)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495800" y="4191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66800" y="5725133"/>
            <a:ext cx="7225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!important   </a:t>
            </a:r>
            <a:r>
              <a:rPr lang="en-US" sz="2400" dirty="0" smtClean="0"/>
              <a:t>angular changes DOM elements in template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16340" y="6175873"/>
            <a:ext cx="4726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(not bare strings transformed to DOM elements)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internal events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https://www.sitepoint.com/premium/books/angularjs-novice-to-ninja/preview/figures/IMGCh03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39482"/>
            <a:ext cx="571500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35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[Dependency injection]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0" name="Picture 6" descr="Sơ đồ hoạt động của $inj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" y="1600200"/>
            <a:ext cx="7229475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01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[Dependency injection]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 descr="Chart visually illustrates the concept Inj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38400"/>
            <a:ext cx="56864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05200" y="6154986"/>
            <a:ext cx="2866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vietnamese</a:t>
            </a:r>
            <a:r>
              <a:rPr lang="en-US" dirty="0" smtClean="0"/>
              <a:t> guy’s look of di)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3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Homework!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25189" y="3200400"/>
            <a:ext cx="3228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https://docs.angularjs.org/guide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44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QnA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2954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does angular work with sessions?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762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there is only 1 HTTP session per ng-app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if control is required (login, logout) wo page refresh – this should be done manually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 local storage, cookies are possible ways to store data over page refresh )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2987" y="25908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does angular use some libraries of itself?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975362"/>
            <a:ext cx="821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yes, angular uses jQuery lite for DOM-modifications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angular.element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(‘#id’))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35814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to create custom exceptions like in JSF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6373" y="3962400"/>
            <a:ext cx="8166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js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it’s possible to create custom error –  need to inherit Error object and throw it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in angular there is </a:t>
            </a:r>
            <a:r>
              <a:rPr lang="en-US" sz="1600" dirty="0"/>
              <a:t>$</a:t>
            </a:r>
            <a:r>
              <a:rPr lang="en-US" sz="1600" dirty="0" err="1" smtClean="0"/>
              <a:t>exceptionHandler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which by default logs the errors to console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(can override)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6373" y="5500448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are best practices? </a:t>
            </a:r>
            <a:r>
              <a:rPr lang="en-US" sz="2400" dirty="0" smtClean="0"/>
              <a:t>what is under the hood of angular?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295524" y="5963373"/>
            <a:ext cx="4667250" cy="894627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+mj-lt"/>
              </a:rPr>
              <a:t>Good question</a:t>
            </a:r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4643735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are ng benefits comparing with other web frameworks?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5029200"/>
            <a:ext cx="8153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probably I’ll make a short overview</a:t>
            </a:r>
          </a:p>
        </p:txBody>
      </p:sp>
    </p:spTree>
    <p:extLst>
      <p:ext uri="{BB962C8B-B14F-4D97-AF65-F5344CB8AC3E}">
        <p14:creationId xmlns:p14="http://schemas.microsoft.com/office/powerpoint/2010/main" val="335669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 animBg="1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86200" cy="379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model with 2 arguments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57200" y="2743200"/>
            <a:ext cx="8229600" cy="75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get the created model with 1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57200" y="3892800"/>
            <a:ext cx="8229600" cy="75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controller function on module instance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" y="2133600"/>
            <a:ext cx="2743200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altLang="en-US" sz="1100" dirty="0" err="1"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US" altLang="en-US" sz="1100" dirty="0"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‘app'</a:t>
            </a:r>
            <a:r>
              <a:rPr lang="en-US" altLang="en-US" sz="1100" dirty="0"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[]);</a:t>
            </a:r>
            <a:endParaRPr lang="en-US" altLang="en-US" sz="2400" dirty="0">
              <a:effectLst>
                <a:reflection endPos="0" dist="50800" dir="5400000" sy="-100000" algn="bl" rotWithShape="0"/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57200" y="3304907"/>
            <a:ext cx="3352800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63498" y="4419600"/>
            <a:ext cx="4114800" cy="89521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'ctrl'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($scope)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$scope.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'Alexey'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43600" y="2133601"/>
            <a:ext cx="2743200" cy="3181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7382" y="2160571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5999" y="2623298"/>
            <a:ext cx="2438400" cy="3873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5999" y="3176426"/>
            <a:ext cx="2438400" cy="3873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95999" y="3764319"/>
            <a:ext cx="2438400" cy="3873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95999" y="4352212"/>
            <a:ext cx="2438400" cy="387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562600" y="1528107"/>
            <a:ext cx="3429001" cy="379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Module is just a container</a:t>
            </a:r>
            <a:endParaRPr lang="ru-RU" sz="24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Scope inheritance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 descr="http://backstopmedia.booktype.pro/angularjs-book/chapter-6-the-directive-in-detail/static/AngularJS%20-%20isol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5057775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71800" y="1511193"/>
            <a:ext cx="6025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parent scope </a:t>
            </a:r>
            <a:r>
              <a:rPr lang="en-US" sz="2400" dirty="0" smtClean="0"/>
              <a:t>props are </a:t>
            </a:r>
            <a:r>
              <a:rPr lang="en-US" sz="2400" dirty="0"/>
              <a:t>inherited in child scope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44768" y="1969407"/>
            <a:ext cx="294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…unless </a:t>
            </a:r>
            <a:r>
              <a:rPr lang="en-US" dirty="0"/>
              <a:t>it’s an isolated scope</a:t>
            </a:r>
          </a:p>
        </p:txBody>
      </p:sp>
      <p:sp>
        <p:nvSpPr>
          <p:cNvPr id="7" name="Rectangle 6"/>
          <p:cNvSpPr/>
          <p:nvPr/>
        </p:nvSpPr>
        <p:spPr>
          <a:xfrm>
            <a:off x="4241443" y="2427979"/>
            <a:ext cx="4756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scopes are inherited using prototype</a:t>
            </a:r>
            <a:endParaRPr lang="ru-RU" sz="2400" dirty="0"/>
          </a:p>
        </p:txBody>
      </p:sp>
      <p:sp>
        <p:nvSpPr>
          <p:cNvPr id="9" name="Rectangle 8"/>
          <p:cNvSpPr/>
          <p:nvPr/>
        </p:nvSpPr>
        <p:spPr>
          <a:xfrm>
            <a:off x="4953000" y="3303679"/>
            <a:ext cx="3737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there is always a </a:t>
            </a:r>
            <a:r>
              <a:rPr lang="en-US" sz="2400" dirty="0" smtClean="0">
                <a:solidFill>
                  <a:srgbClr val="C00000"/>
                </a:solidFill>
              </a:rPr>
              <a:t>$</a:t>
            </a:r>
            <a:r>
              <a:rPr lang="en-US" sz="2400" dirty="0" err="1" smtClean="0">
                <a:solidFill>
                  <a:srgbClr val="C00000"/>
                </a:solidFill>
              </a:rPr>
              <a:t>rootScope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6195902"/>
            <a:ext cx="3625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can see scope hierarchy in some </a:t>
            </a:r>
            <a:r>
              <a:rPr lang="en-US" dirty="0" smtClean="0">
                <a:hlinkClick r:id="rId4"/>
              </a:rPr>
              <a:t>tool</a:t>
            </a:r>
            <a:endParaRPr lang="ru-RU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62200" y="5334000"/>
            <a:ext cx="228600" cy="861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2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http://4.bp.blogspot.com/-4teG1Kj_PnY/U_uJJ1-z6dI/AAAAAAAAACE/-IvsTydA41U/s1600/scope_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553325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38400" y="1605524"/>
            <a:ext cx="4144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dilema</a:t>
            </a:r>
            <a:r>
              <a:rPr lang="en-US" sz="2400" dirty="0" smtClean="0"/>
              <a:t>: use </a:t>
            </a:r>
            <a:r>
              <a:rPr lang="en-US" sz="2400" b="1" dirty="0" smtClean="0"/>
              <a:t>this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 </a:t>
            </a:r>
            <a:r>
              <a:rPr lang="en-US" sz="2400" dirty="0" smtClean="0"/>
              <a:t>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57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 / factory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24400" y="2317653"/>
            <a:ext cx="4038600" cy="191088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myFactory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factory returns an object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you can run some code before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1934" y="2486930"/>
            <a:ext cx="35814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service is just a constructor function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that will be called with 'new'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472555"/>
            <a:ext cx="3371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service is a constructor </a:t>
            </a:r>
            <a:r>
              <a:rPr lang="en-US" sz="2400" dirty="0" err="1" smtClean="0"/>
              <a:t>fn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4488" y="1472555"/>
            <a:ext cx="3710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factory returns object as API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2050" name="Picture 2" descr="http://www.veteranstoday.com/wp-content/uploads/2015/03/sug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648200"/>
            <a:ext cx="2971800" cy="185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74622" y="1934220"/>
            <a:ext cx="2536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(also accepts es6 classes)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14800" y="3429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64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 lifecycle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1839949"/>
            <a:ext cx="77724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Bootstrap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85801" y="2937042"/>
            <a:ext cx="7772399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HTML compilation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85800" y="4034135"/>
            <a:ext cx="7772400" cy="4616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Runtime</a:t>
            </a:r>
            <a:endParaRPr lang="en-US" sz="2400" dirty="0"/>
          </a:p>
        </p:txBody>
      </p:sp>
      <p:sp>
        <p:nvSpPr>
          <p:cNvPr id="10" name="Down Arrow 9"/>
          <p:cNvSpPr/>
          <p:nvPr/>
        </p:nvSpPr>
        <p:spPr>
          <a:xfrm>
            <a:off x="4267200" y="2390728"/>
            <a:ext cx="4572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267200" y="3483356"/>
            <a:ext cx="457200" cy="45720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-Turn Arrow 12"/>
          <p:cNvSpPr/>
          <p:nvPr/>
        </p:nvSpPr>
        <p:spPr>
          <a:xfrm rot="10800000">
            <a:off x="3657600" y="4589379"/>
            <a:ext cx="914400" cy="838200"/>
          </a:xfrm>
          <a:prstGeom prst="utur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79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$$watchers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05796" y="1295400"/>
            <a:ext cx="5027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each $scope has collection of watchers</a:t>
            </a:r>
            <a:endParaRPr lang="en-US" sz="2400" dirty="0"/>
          </a:p>
        </p:txBody>
      </p:sp>
      <p:pic>
        <p:nvPicPr>
          <p:cNvPr id="1026" name="Picture 2" descr="https://docs.angularjs.org/img/guide/concepts-scope-watch-strategi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53" y="1981200"/>
            <a:ext cx="527685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315200" y="2362200"/>
            <a:ext cx="1407565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 err="1" smtClean="0"/>
              <a:t>watchExpression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5943600" y="2516089"/>
            <a:ext cx="1371600" cy="455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33743" y="3525173"/>
            <a:ext cx="127528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watch function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6400807" y="3110256"/>
            <a:ext cx="1132936" cy="568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89675" y="4910717"/>
            <a:ext cx="111658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deep watch?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6843861" y="5064606"/>
            <a:ext cx="6458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27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$digest cycle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 descr="http://techiejs.com/Content/img/PublicImages/e2f5e1b1-7fc2-4cd3-8027-55d7f792088a_origi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8296515" cy="471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7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6759</TotalTime>
  <Words>480</Words>
  <Application>Microsoft Office PowerPoint</Application>
  <PresentationFormat>On-screen Show (4:3)</PresentationFormat>
  <Paragraphs>95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QnA</vt:lpstr>
      <vt:lpstr>Modules</vt:lpstr>
      <vt:lpstr>Scope inheritance</vt:lpstr>
      <vt:lpstr>ctrl as ct</vt:lpstr>
      <vt:lpstr>service / factory</vt:lpstr>
      <vt:lpstr>Application lifecycle</vt:lpstr>
      <vt:lpstr>$$watchers</vt:lpstr>
      <vt:lpstr>$digest cycle</vt:lpstr>
      <vt:lpstr>dirty checking</vt:lpstr>
      <vt:lpstr>$apply</vt:lpstr>
      <vt:lpstr>internal events</vt:lpstr>
      <vt:lpstr>[Dependency injection]</vt:lpstr>
      <vt:lpstr>[Dependency injection]</vt:lpstr>
      <vt:lpstr>Homework!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Matveev, Alexey</dc:creator>
  <cp:lastModifiedBy>Matveev, Alexey</cp:lastModifiedBy>
  <cp:revision>52</cp:revision>
  <dcterms:created xsi:type="dcterms:W3CDTF">2006-08-16T00:00:00Z</dcterms:created>
  <dcterms:modified xsi:type="dcterms:W3CDTF">2016-12-09T11:52:09Z</dcterms:modified>
</cp:coreProperties>
</file>