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</a:t>
            </a:r>
            <a:r>
              <a:rPr lang="en-US" baseline="0" smtClean="0"/>
              <a:t>child scope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66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7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 vs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(what people say)</a:t>
            </a:r>
          </a:p>
          <a:p>
            <a:r>
              <a:rPr lang="en-US" dirty="0" smtClean="0"/>
              <a:t>2 is too raw</a:t>
            </a:r>
          </a:p>
          <a:p>
            <a:r>
              <a:rPr lang="en-US" dirty="0" smtClean="0"/>
              <a:t>1 can be upgraded using </a:t>
            </a:r>
            <a:r>
              <a:rPr lang="en-US" dirty="0" err="1" smtClean="0"/>
              <a:t>ngForward</a:t>
            </a:r>
            <a:endParaRPr lang="en-US" dirty="0" smtClean="0"/>
          </a:p>
          <a:p>
            <a:r>
              <a:rPr lang="en-US" dirty="0" smtClean="0"/>
              <a:t>2 has better performance</a:t>
            </a:r>
          </a:p>
          <a:p>
            <a:r>
              <a:rPr lang="en-US" dirty="0" smtClean="0"/>
              <a:t>1 will still be supported</a:t>
            </a:r>
          </a:p>
          <a:p>
            <a:r>
              <a:rPr lang="en-US" dirty="0" smtClean="0"/>
              <a:t>2 uses TS and ES6</a:t>
            </a:r>
          </a:p>
        </p:txBody>
      </p:sp>
    </p:spTree>
    <p:extLst>
      <p:ext uri="{BB962C8B-B14F-4D97-AF65-F5344CB8AC3E}">
        <p14:creationId xmlns:p14="http://schemas.microsoft.com/office/powerpoint/2010/main" val="126966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$scope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/>
              <a:t>In an AngularJS application, the controller and view share an object called a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scope has </a:t>
            </a:r>
            <a:r>
              <a:rPr lang="en-US" dirty="0"/>
              <a:t>two-way data </a:t>
            </a:r>
            <a:r>
              <a:rPr lang="en-US" dirty="0" smtClean="0"/>
              <a:t>binding</a:t>
            </a:r>
          </a:p>
          <a:p>
            <a:r>
              <a:rPr lang="en-US" dirty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is always created on app 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the app, creates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“compiles” the DOM, searches for directives</a:t>
            </a:r>
          </a:p>
          <a:p>
            <a:r>
              <a:rPr lang="en-US" dirty="0" smtClean="0"/>
              <a:t>creates the scopes tree that “mirrors” the 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separated scopes are useful when writing reusable components (like XHTML templates)</a:t>
            </a:r>
          </a:p>
          <a:p>
            <a:r>
              <a:rPr lang="en-US" dirty="0" smtClean="0"/>
              <a:t>these components are called directives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35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are hard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05819"/>
            <a:ext cx="5715000" cy="3514725"/>
          </a:xfrm>
        </p:spPr>
      </p:pic>
    </p:spTree>
    <p:extLst>
      <p:ext uri="{BB962C8B-B14F-4D97-AF65-F5344CB8AC3E}">
        <p14:creationId xmlns:p14="http://schemas.microsoft.com/office/powerpoint/2010/main" val="86519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scope </a:t>
            </a:r>
            <a:r>
              <a:rPr lang="en-US" dirty="0" err="1" smtClean="0"/>
              <a:t>vars</a:t>
            </a:r>
            <a:r>
              <a:rPr lang="en-US" dirty="0" smtClean="0"/>
              <a:t> in inherited in child scope</a:t>
            </a:r>
          </a:p>
          <a:p>
            <a:r>
              <a:rPr lang="en-US" dirty="0" smtClean="0"/>
              <a:t>unless it’s an isolated scope</a:t>
            </a:r>
          </a:p>
          <a:p>
            <a:r>
              <a:rPr lang="en-US" dirty="0" smtClean="0"/>
              <a:t>scopes are inherited using prototype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&lt;applet</a:t>
            </a:r>
            <a:r>
              <a:rPr lang="en-US" dirty="0" smtClean="0"/>
              <a:t>&gt; removed (&lt;object&gt; instead)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8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Java? </a:t>
            </a:r>
          </a:p>
          <a:p>
            <a:r>
              <a:rPr lang="en-US" dirty="0" smtClean="0"/>
              <a:t>Scripting?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HTML with clarity</a:t>
            </a:r>
          </a:p>
          <a:p>
            <a:r>
              <a:rPr lang="en-US" dirty="0" smtClean="0"/>
              <a:t>custom behavioral notations (directives)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4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209</Words>
  <Application>Microsoft Office PowerPoint</Application>
  <PresentationFormat>On-screen Show (4:3)</PresentationFormat>
  <Paragraphs>46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Angular JS</vt:lpstr>
      <vt:lpstr>$scope</vt:lpstr>
      <vt:lpstr>Application lifecycle</vt:lpstr>
      <vt:lpstr>Directives</vt:lpstr>
      <vt:lpstr>Directives are hard</vt:lpstr>
      <vt:lpstr>Scope inheritance</vt:lpstr>
      <vt:lpstr>HTML 5</vt:lpstr>
      <vt:lpstr>Javascript</vt:lpstr>
      <vt:lpstr>Semantics</vt:lpstr>
      <vt:lpstr>Angular 1 vs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9</cp:revision>
  <dcterms:created xsi:type="dcterms:W3CDTF">2006-08-16T00:00:00Z</dcterms:created>
  <dcterms:modified xsi:type="dcterms:W3CDTF">2016-03-27T22:39:13Z</dcterms:modified>
</cp:coreProperties>
</file>