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1" r:id="rId6"/>
    <p:sldId id="279" r:id="rId7"/>
    <p:sldId id="258" r:id="rId8"/>
    <p:sldId id="282" r:id="rId9"/>
    <p:sldId id="275" r:id="rId10"/>
    <p:sldId id="278" r:id="rId11"/>
    <p:sldId id="276" r:id="rId12"/>
    <p:sldId id="274" r:id="rId13"/>
    <p:sldId id="277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vietnam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ngularjs-batarang/ighdmehidhipcmcojjgiloacoafjmpfk?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389725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hart visually illustrates the concept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864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6154986"/>
            <a:ext cx="2866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vietnamese</a:t>
            </a:r>
            <a:r>
              <a:rPr lang="en-US" dirty="0" smtClean="0"/>
              <a:t> guy’s look of 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angular work with sessions?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there is only 1 HTTP session per ng-app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control is required (login, logout) wo page refresh – this should be done manually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 local storage, cookies are possible ways to store data over page refresh 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87" y="2590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angular use some libraries of itself?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5362"/>
            <a:ext cx="821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yes, angular uses jQuery lite for DOM-modifications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(‘#id’))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create custom exceptions like in JSF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373" y="3962400"/>
            <a:ext cx="816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it’s possible to create custom error –  need to inherit Error object and throw it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angular there is </a:t>
            </a:r>
            <a:r>
              <a:rPr lang="en-US" sz="1600" dirty="0"/>
              <a:t>$</a:t>
            </a:r>
            <a:r>
              <a:rPr lang="en-US" sz="1600" dirty="0" err="1" smtClean="0"/>
              <a:t>exceptionHandler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which by default logs the errors to console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(can override)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73" y="550044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best practices? </a:t>
            </a:r>
            <a:r>
              <a:rPr lang="en-US" sz="2400" dirty="0" smtClean="0"/>
              <a:t>what is under the hood of angular?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Good question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3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ng benefits comparing with other web frameworks?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029200"/>
            <a:ext cx="815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probably I’ll make a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9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lang="en-US" altLang="en-US" sz="2400" dirty="0"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3304907"/>
            <a:ext cx="3352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3498" y="4419600"/>
            <a:ext cx="41148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2133601"/>
            <a:ext cx="2743200" cy="3181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7382" y="21605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9" y="2623298"/>
            <a:ext cx="2438400" cy="387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176426"/>
            <a:ext cx="2438400" cy="3873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5999" y="3764319"/>
            <a:ext cx="2438400" cy="387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5999" y="4352212"/>
            <a:ext cx="2438400" cy="387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62600" y="1528107"/>
            <a:ext cx="3429001" cy="37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Module is just a container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inheritance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backstopmedia.booktype.pro/angularjs-book/chapter-6-the-directive-in-detail/static/AngularJS%20-%20iso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577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1511193"/>
            <a:ext cx="6025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parent scope </a:t>
            </a:r>
            <a:r>
              <a:rPr lang="en-US" sz="2400" dirty="0" smtClean="0"/>
              <a:t>props are </a:t>
            </a:r>
            <a:r>
              <a:rPr lang="en-US" sz="2400" dirty="0"/>
              <a:t>inherited in child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768" y="1969407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…unless </a:t>
            </a:r>
            <a:r>
              <a:rPr lang="en-US" dirty="0"/>
              <a:t>it’s an isolated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443" y="2427979"/>
            <a:ext cx="475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scopes are inherited using prototype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303679"/>
            <a:ext cx="373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always a </a:t>
            </a:r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rootScope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195902"/>
            <a:ext cx="362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see scope hierarchy in some </a:t>
            </a:r>
            <a:r>
              <a:rPr lang="en-US" dirty="0" smtClean="0">
                <a:hlinkClick r:id="rId4"/>
              </a:rPr>
              <a:t>tool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5334000"/>
            <a:ext cx="228600" cy="86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4.bp.blogspot.com/-4teG1Kj_PnY/U_uJJ1-z6dI/AAAAAAAAACE/-IvsTydA41U/s1600/scop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53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16055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dilema</a:t>
            </a:r>
            <a:r>
              <a:rPr lang="en-US" sz="2400" dirty="0" smtClean="0"/>
              <a:t>: use </a:t>
            </a:r>
            <a:r>
              <a:rPr lang="en-US" sz="2400" b="1" dirty="0" smtClean="0"/>
              <a:t>this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/ factory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471</Words>
  <Application>Microsoft Office PowerPoint</Application>
  <PresentationFormat>On-screen Show (4:3)</PresentationFormat>
  <Paragraphs>91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QnA</vt:lpstr>
      <vt:lpstr>Modules</vt:lpstr>
      <vt:lpstr>Scope inheritance</vt:lpstr>
      <vt:lpstr>ctrl as ct</vt:lpstr>
      <vt:lpstr>service / factory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[Dependency injection]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54</cp:revision>
  <dcterms:created xsi:type="dcterms:W3CDTF">2006-08-16T00:00:00Z</dcterms:created>
  <dcterms:modified xsi:type="dcterms:W3CDTF">2016-12-09T16:24:49Z</dcterms:modified>
</cp:coreProperties>
</file>