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9" r:id="rId3"/>
    <p:sldId id="283" r:id="rId4"/>
    <p:sldId id="258" r:id="rId5"/>
    <p:sldId id="282" r:id="rId6"/>
    <p:sldId id="275" r:id="rId7"/>
    <p:sldId id="278" r:id="rId8"/>
    <p:sldId id="276" r:id="rId9"/>
    <p:sldId id="274" r:id="rId10"/>
    <p:sldId id="277" r:id="rId11"/>
    <p:sldId id="28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  <a:srgbClr val="F9F9F9"/>
    <a:srgbClr val="F5F2F0"/>
    <a:srgbClr val="FFFFFF"/>
    <a:srgbClr val="EC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C2BA7-0370-4E4B-9997-E70834CB9037}" type="datetimeFigureOut">
              <a:rPr lang="ru-RU" smtClean="0"/>
              <a:t>09.12.2016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CAE91-5FC7-41E5-8054-44424FFBB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665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970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970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209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209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209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209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590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209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https://docs.angularjs.org/guide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455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guid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bridge.com/articles/angular-vs-knockout-similarities-and-fundamental-difference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evel 4"/>
          <p:cNvSpPr/>
          <p:nvPr/>
        </p:nvSpPr>
        <p:spPr>
          <a:xfrm>
            <a:off x="0" y="0"/>
            <a:ext cx="9144000" cy="6858000"/>
          </a:xfrm>
          <a:prstGeom prst="bevel">
            <a:avLst>
              <a:gd name="adj" fmla="val 1139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Picture 2" descr="http://hop.ie/talks/angular-intro/images/angularjs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99" y="2209800"/>
            <a:ext cx="7086600" cy="184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143000"/>
          </a:xfrm>
        </p:spPr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69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[Dependency injection]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30" name="Picture 6" descr="Sơ đồ hoạt động của $injec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2" y="1600200"/>
            <a:ext cx="7229475" cy="455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01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  <a:cs typeface="Courier New" panose="02070309020205020404" pitchFamily="49" charset="0"/>
              </a:rPr>
              <a:t>Homework!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3200400"/>
            <a:ext cx="3228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https://docs.angularjs.org/guide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443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  <a:cs typeface="Courier New" panose="02070309020205020404" pitchFamily="49" charset="0"/>
              </a:rPr>
              <a:t>component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419600" y="4267200"/>
            <a:ext cx="3581400" cy="1741603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1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myService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service is just a constructor function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that will be called with 'new'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"Hi "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name +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pic>
        <p:nvPicPr>
          <p:cNvPr id="2050" name="Picture 2" descr="http://www.veteranstoday.com/wp-content/uploads/2015/03/suga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303" y="2057400"/>
            <a:ext cx="2971800" cy="1854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981200" y="1219200"/>
            <a:ext cx="5316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“sweet” directive which has bound controller and view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64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lets do this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724400" y="2317653"/>
            <a:ext cx="4038600" cy="1910880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factory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1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myFactory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factory returns an object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you can run some code before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"Hi "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name +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21934" y="2486930"/>
            <a:ext cx="3581400" cy="1741603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1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myService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service is just a constructor function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that will be called with 'new'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"Hi "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name +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1472555"/>
            <a:ext cx="33716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service is a constructor </a:t>
            </a:r>
            <a:r>
              <a:rPr lang="en-US" sz="2400" dirty="0" err="1" smtClean="0"/>
              <a:t>fn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64488" y="1472555"/>
            <a:ext cx="3710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factory returns object as API</a:t>
            </a:r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2050" name="Picture 2" descr="http://www.veteranstoday.com/wp-content/uploads/2015/03/suga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648200"/>
            <a:ext cx="2971800" cy="1854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74622" y="1934220"/>
            <a:ext cx="2536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(also accepts es6 classes)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114800" y="34290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65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Application lifecycle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1839949"/>
            <a:ext cx="77724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Bootstrap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685801" y="2937042"/>
            <a:ext cx="7772399" cy="46166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HTML compilation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85800" y="4034135"/>
            <a:ext cx="7772400" cy="461665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Runtime</a:t>
            </a:r>
            <a:endParaRPr lang="en-US" sz="2400" dirty="0"/>
          </a:p>
        </p:txBody>
      </p:sp>
      <p:sp>
        <p:nvSpPr>
          <p:cNvPr id="10" name="Down Arrow 9"/>
          <p:cNvSpPr/>
          <p:nvPr/>
        </p:nvSpPr>
        <p:spPr>
          <a:xfrm>
            <a:off x="4267200" y="2390728"/>
            <a:ext cx="457200" cy="4572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4267200" y="3483356"/>
            <a:ext cx="457200" cy="457200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-Turn Arrow 12"/>
          <p:cNvSpPr/>
          <p:nvPr/>
        </p:nvSpPr>
        <p:spPr>
          <a:xfrm rot="10800000">
            <a:off x="3657600" y="4589379"/>
            <a:ext cx="914400" cy="838200"/>
          </a:xfrm>
          <a:prstGeom prst="uturn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79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$$watchers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05796" y="1295400"/>
            <a:ext cx="50276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each $scope has collection of watchers</a:t>
            </a:r>
            <a:endParaRPr lang="en-US" sz="2400" dirty="0"/>
          </a:p>
        </p:txBody>
      </p:sp>
      <p:pic>
        <p:nvPicPr>
          <p:cNvPr id="1026" name="Picture 2" descr="https://docs.angularjs.org/img/guide/concepts-scope-watch-strategi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753" y="1981200"/>
            <a:ext cx="527685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7315200" y="2362200"/>
            <a:ext cx="1407565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400" dirty="0" err="1" smtClean="0"/>
              <a:t>watchExpression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>
            <a:off x="5943600" y="2516089"/>
            <a:ext cx="1371600" cy="4557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533743" y="3525173"/>
            <a:ext cx="1275286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400" dirty="0" smtClean="0"/>
              <a:t>watch function</a:t>
            </a:r>
            <a:endParaRPr lang="en-US" sz="1400" dirty="0"/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 flipV="1">
            <a:off x="6400807" y="3110256"/>
            <a:ext cx="1132936" cy="5688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489675" y="4910717"/>
            <a:ext cx="1116589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400" dirty="0" smtClean="0"/>
              <a:t>deep watch?</a:t>
            </a:r>
            <a:endParaRPr lang="en-US" sz="1400" dirty="0"/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>
            <a:off x="6843861" y="5064606"/>
            <a:ext cx="6458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27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$digest cycle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122" name="Picture 2" descr="http://techiejs.com/Content/img/PublicImages/e2f5e1b1-7fc2-4cd3-8027-55d7f792088a_origin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8296515" cy="471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76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dirty checking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447800"/>
            <a:ext cx="69844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dirty checking is done “in 1 transaction” of digest cycle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939592" y="2057400"/>
            <a:ext cx="70864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hlinkClick r:id="rId3"/>
              </a:rPr>
              <a:t>opposed to </a:t>
            </a:r>
            <a:r>
              <a:rPr lang="en-US" sz="2400" dirty="0" smtClean="0"/>
              <a:t>change listeners in </a:t>
            </a:r>
            <a:r>
              <a:rPr lang="en-US" sz="2400" dirty="0" err="1" smtClean="0"/>
              <a:t>KnockoutJS</a:t>
            </a:r>
            <a:r>
              <a:rPr lang="en-US" sz="2400" dirty="0" smtClean="0"/>
              <a:t> or Backbone</a:t>
            </a:r>
            <a:br>
              <a:rPr lang="en-US" sz="2400" dirty="0" smtClean="0"/>
            </a:br>
            <a:r>
              <a:rPr lang="en-US" sz="2400" dirty="0" smtClean="0"/>
              <a:t>which could create inconsistent state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66593" y="2971800"/>
            <a:ext cx="33281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/>
              <a:t>(but with dependency tracking it’s ok)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78346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$apply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819400" y="2819400"/>
            <a:ext cx="2895600" cy="1741603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ru-RU" altLang="ru-RU" sz="11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$apply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(expr) {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try 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$eval(expr);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 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catch 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(e) {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altLang="ru-RU" sz="11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$exceptionHandler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(e);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 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finally 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altLang="ru-RU" sz="1100" b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$root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ru-RU" altLang="ru-RU" sz="1100" dirty="0">
                <a:solidFill>
                  <a:srgbClr val="7A7A43"/>
                </a:solidFill>
                <a:latin typeface="Courier New" pitchFamily="49" charset="0"/>
                <a:cs typeface="Courier New" pitchFamily="49" charset="0"/>
              </a:rPr>
              <a:t>$digest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alt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6393" y="2133600"/>
            <a:ext cx="59159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used if some code is executed outside </a:t>
            </a:r>
            <a:r>
              <a:rPr lang="en-US" sz="2400" dirty="0" smtClean="0">
                <a:solidFill>
                  <a:srgbClr val="C00000"/>
                </a:solidFill>
              </a:rPr>
              <a:t>angular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6393" y="1524000"/>
            <a:ext cx="5551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all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$scope </a:t>
            </a:r>
            <a:r>
              <a:rPr lang="en-US" sz="2400" dirty="0" smtClean="0"/>
              <a:t>functions run in apply context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75031" y="4724400"/>
            <a:ext cx="2152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always runs from top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75031" y="5072320"/>
            <a:ext cx="4452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(because ng doesn’t know what you’re doing)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495800" y="4191000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066800" y="5725133"/>
            <a:ext cx="7225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!important   </a:t>
            </a:r>
            <a:r>
              <a:rPr lang="en-US" sz="2400" dirty="0" smtClean="0"/>
              <a:t>angular changes DOM elements in template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16340" y="6175873"/>
            <a:ext cx="4726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(not bare strings transformed to DOM elements)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76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internal events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https://www.sitepoint.com/premium/books/angularjs-novice-to-ninja/preview/figures/IMGCh03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339482"/>
            <a:ext cx="5715000" cy="49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35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6781</TotalTime>
  <Words>230</Words>
  <Application>Microsoft Office PowerPoint</Application>
  <PresentationFormat>On-screen Show (4:3)</PresentationFormat>
  <Paragraphs>54</Paragraphs>
  <Slides>11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component</vt:lpstr>
      <vt:lpstr>lets do this</vt:lpstr>
      <vt:lpstr>Application lifecycle</vt:lpstr>
      <vt:lpstr>$$watchers</vt:lpstr>
      <vt:lpstr>$digest cycle</vt:lpstr>
      <vt:lpstr>dirty checking</vt:lpstr>
      <vt:lpstr>$apply</vt:lpstr>
      <vt:lpstr>internal events</vt:lpstr>
      <vt:lpstr>[Dependency injection]</vt:lpstr>
      <vt:lpstr>Homework!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Matveev, Alexey</dc:creator>
  <cp:lastModifiedBy>Matveev, Alexey</cp:lastModifiedBy>
  <cp:revision>55</cp:revision>
  <dcterms:created xsi:type="dcterms:W3CDTF">2006-08-16T00:00:00Z</dcterms:created>
  <dcterms:modified xsi:type="dcterms:W3CDTF">2016-12-09T16:24:23Z</dcterms:modified>
</cp:coreProperties>
</file>