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4" r:id="rId4"/>
    <p:sldId id="287" r:id="rId5"/>
    <p:sldId id="285" r:id="rId6"/>
    <p:sldId id="286" r:id="rId7"/>
    <p:sldId id="288" r:id="rId8"/>
    <p:sldId id="283" r:id="rId9"/>
    <p:sldId id="258" r:id="rId10"/>
    <p:sldId id="282" r:id="rId11"/>
    <p:sldId id="275" r:id="rId12"/>
    <p:sldId id="278" r:id="rId13"/>
    <p:sldId id="276" r:id="rId14"/>
    <p:sldId id="274" r:id="rId15"/>
    <p:sldId id="277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https://docs.angularjs.org/guide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4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2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6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0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vel 4"/>
          <p:cNvSpPr/>
          <p:nvPr/>
        </p:nvSpPr>
        <p:spPr>
          <a:xfrm>
            <a:off x="0" y="0"/>
            <a:ext cx="9144000" cy="6858000"/>
          </a:xfrm>
          <a:prstGeom prst="bevel">
            <a:avLst>
              <a:gd name="adj" fmla="val 11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$$watchers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796" y="1295400"/>
            <a:ext cx="502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each $scope has collection of watchers</a:t>
            </a:r>
            <a:endParaRPr lang="en-US" sz="2400" dirty="0"/>
          </a:p>
        </p:txBody>
      </p:sp>
      <p:pic>
        <p:nvPicPr>
          <p:cNvPr id="1026" name="Picture 2" descr="https://docs.angularjs.org/img/guide/concepts-scope-watch-strateg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3" y="1981200"/>
            <a:ext cx="5276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2362200"/>
            <a:ext cx="14075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watchExpression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943600" y="2516089"/>
            <a:ext cx="1371600" cy="4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3743" y="3525173"/>
            <a:ext cx="127528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watch function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400807" y="3110256"/>
            <a:ext cx="1132936" cy="56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89675" y="4910717"/>
            <a:ext cx="111658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deep watch?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843861" y="5064606"/>
            <a:ext cx="645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725133"/>
            <a:ext cx="722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!important   </a:t>
            </a:r>
            <a:r>
              <a:rPr lang="en-US" sz="2400" dirty="0" smtClean="0"/>
              <a:t>angular changes DOM elements in template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6340" y="6175873"/>
            <a:ext cx="47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(not bare strings transformed to DOM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 events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Sơ đồ hoạt động của $inj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200"/>
            <a:ext cx="72294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Homework!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200400"/>
            <a:ext cx="322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https://docs.angularjs.org/guide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component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9600" y="426720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03" y="20574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81200" y="1219200"/>
            <a:ext cx="531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“sweet” directive which has bound controller and view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Watch and observe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595937"/>
            <a:ext cx="507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Attributes can be watched until the scope is isolated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717533" y="1825387"/>
            <a:ext cx="647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$observe to “watch” the DOM attributes with interpolation {{}}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401769" y="3581400"/>
            <a:ext cx="803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Interpolated attributes are undefined in link, so we need to $observe / $watch them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700376" y="4165804"/>
            <a:ext cx="560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fn</a:t>
            </a:r>
            <a:r>
              <a:rPr lang="en-US" dirty="0" smtClean="0"/>
              <a:t> is the best place for watchers, not the controller </a:t>
            </a:r>
            <a:r>
              <a:rPr lang="en-US" dirty="0" err="1" smtClean="0"/>
              <a:t>fn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Compile and link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376" y="2772433"/>
            <a:ext cx="318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ink actually works as “</a:t>
            </a:r>
            <a:r>
              <a:rPr lang="en-US" dirty="0" err="1" smtClean="0"/>
              <a:t>postLink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384352" y="2237364"/>
            <a:ext cx="686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Linking – binding of variables in template with $scope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401769" y="3733800"/>
            <a:ext cx="803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Interpolated attributes are undefined in link, so we need to $observe / $watch them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700376" y="4318204"/>
            <a:ext cx="560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fn</a:t>
            </a:r>
            <a:r>
              <a:rPr lang="en-US" dirty="0" smtClean="0"/>
              <a:t> is the best place for watchers, not the controller </a:t>
            </a:r>
            <a:r>
              <a:rPr lang="en-US" dirty="0" err="1" smtClean="0"/>
              <a:t>fn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505201" y="1155842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(divide and conquer)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84352" y="1733221"/>
            <a:ext cx="7950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Compiling – analyzing of directives in element and it’s children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Clean up please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717533" y="1825387"/>
            <a:ext cx="541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$destroy event is triggered when the scope is destroyed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561755" y="3107877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Isolated 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143000" y="1504885"/>
            <a:ext cx="541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$destroy event is triggered when the scope is destroyed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561755" y="3107877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Directives for everyone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561755" y="1594554"/>
            <a:ext cx="5512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Adding custom behavior to any element</a:t>
            </a:r>
            <a:endParaRPr lang="en-US" sz="2400" dirty="0"/>
          </a:p>
        </p:txBody>
      </p:sp>
      <p:sp>
        <p:nvSpPr>
          <p:cNvPr id="7" name="Rectangle 12"/>
          <p:cNvSpPr/>
          <p:nvPr/>
        </p:nvSpPr>
        <p:spPr>
          <a:xfrm>
            <a:off x="561755" y="3107877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2895600" y="1504885"/>
            <a:ext cx="24320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either simple or angular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lets do this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2317653"/>
            <a:ext cx="40386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myFactory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factory returns an object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you can run some code before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934" y="248693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72555"/>
            <a:ext cx="3371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service is a constructor </a:t>
            </a:r>
            <a:r>
              <a:rPr lang="en-US" sz="2400" dirty="0" err="1" smtClean="0"/>
              <a:t>fn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4488" y="1472555"/>
            <a:ext cx="371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factory returns object as API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4622" y="1934220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(also accepts es6 classes)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39949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Bootstrap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1" y="2937042"/>
            <a:ext cx="7772399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HTML compilation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4034135"/>
            <a:ext cx="7772400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267200" y="239072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483356"/>
            <a:ext cx="457200" cy="4572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3657600" y="4589379"/>
            <a:ext cx="914400" cy="838200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492</Words>
  <Application>Microsoft Office PowerPoint</Application>
  <PresentationFormat>Экран (4:3)</PresentationFormat>
  <Paragraphs>92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Rockwell</vt:lpstr>
      <vt:lpstr>Office Theme</vt:lpstr>
      <vt:lpstr>Презентация PowerPoint</vt:lpstr>
      <vt:lpstr>component</vt:lpstr>
      <vt:lpstr>Watch and observe</vt:lpstr>
      <vt:lpstr>Compile and link</vt:lpstr>
      <vt:lpstr>Clean up please</vt:lpstr>
      <vt:lpstr>Isolated scope</vt:lpstr>
      <vt:lpstr>Directives for everyone</vt:lpstr>
      <vt:lpstr>lets do this</vt:lpstr>
      <vt:lpstr>Application lifecycle</vt:lpstr>
      <vt:lpstr>$$watchers</vt:lpstr>
      <vt:lpstr>$digest cycle</vt:lpstr>
      <vt:lpstr>dirty checking</vt:lpstr>
      <vt:lpstr>$apply</vt:lpstr>
      <vt:lpstr>internal events</vt:lpstr>
      <vt:lpstr>[Dependency injection]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kristina</cp:lastModifiedBy>
  <cp:revision>62</cp:revision>
  <dcterms:created xsi:type="dcterms:W3CDTF">2006-08-16T00:00:00Z</dcterms:created>
  <dcterms:modified xsi:type="dcterms:W3CDTF">2016-12-11T11:55:59Z</dcterms:modified>
</cp:coreProperties>
</file>