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56" r:id="rId3"/>
    <p:sldId id="280" r:id="rId4"/>
    <p:sldId id="285" r:id="rId5"/>
    <p:sldId id="284" r:id="rId6"/>
    <p:sldId id="287" r:id="rId7"/>
    <p:sldId id="286" r:id="rId8"/>
    <p:sldId id="282" r:id="rId9"/>
    <p:sldId id="281" r:id="rId10"/>
    <p:sldId id="283" r:id="rId11"/>
    <p:sldId id="279" r:id="rId12"/>
    <p:sldId id="278" r:id="rId13"/>
    <p:sldId id="276" r:id="rId14"/>
    <p:sldId id="275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1"/>
    <a:srgbClr val="F5F2F0"/>
    <a:srgbClr val="607D8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80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7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7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allbackhell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1028699" y="1447800"/>
            <a:ext cx="7106701" cy="26050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95400" y="1447800"/>
            <a:ext cx="6819899" cy="304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92320" y="4724400"/>
            <a:ext cx="41038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 basics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605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46453" y="609600"/>
            <a:ext cx="3119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Event queue</a:t>
            </a:r>
            <a:endParaRPr lang="ru-RU" sz="4000" dirty="0"/>
          </a:p>
        </p:txBody>
      </p:sp>
      <p:pic>
        <p:nvPicPr>
          <p:cNvPr id="4098" name="Picture 2" descr="Photograph of drivers running to their cars, Ards Tourist Trophy Race, 192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t="4017" r="3768" b="5804"/>
          <a:stretch/>
        </p:blipFill>
        <p:spPr bwMode="auto">
          <a:xfrm>
            <a:off x="2743200" y="2362200"/>
            <a:ext cx="3982552" cy="2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2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775" y="609600"/>
            <a:ext cx="84911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What do we know about </a:t>
            </a:r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?</a:t>
            </a:r>
            <a:endParaRPr lang="ru-RU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55921"/>
            <a:ext cx="4348741" cy="17526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115" y="2286000"/>
            <a:ext cx="133882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240911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886199"/>
            <a:ext cx="1981200" cy="476250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8280" y="4001214"/>
            <a:ext cx="310854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'the quick brown fox...'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81400" y="4124324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221136"/>
            <a:ext cx="4572000" cy="609600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ru-RU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0" y="1143000"/>
            <a:ext cx="8763000" cy="1066800"/>
          </a:xfrm>
          <a:prstGeom prst="snip1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latin typeface="Rockwell" panose="02060603020205020403" pitchFamily="18" charset="0"/>
              </a:rPr>
              <a:t>Javascript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0553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430120" y="1143000"/>
            <a:ext cx="8283759" cy="914400"/>
          </a:xfrm>
          <a:prstGeom prst="snip1Rect">
            <a:avLst>
              <a:gd name="adj" fmla="val 0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object-oriented  or functional?</a:t>
            </a:r>
          </a:p>
        </p:txBody>
      </p:sp>
    </p:spTree>
    <p:extLst>
      <p:ext uri="{BB962C8B-B14F-4D97-AF65-F5344CB8AC3E}">
        <p14:creationId xmlns:p14="http://schemas.microsoft.com/office/powerpoint/2010/main" val="24264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3000" y="2514600"/>
            <a:ext cx="510909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addPersonData.sex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'DESCENDANT'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clanFieldDisabled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'PREDECESSOR'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clanFieldDisabled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'SIBLING'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clanFieldDisabled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'ACTUAL_MARRIAGE'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'BROKEN_MARRIAGE'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clanFieldDisabled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4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12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execute outside browser?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850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multithreading in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4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775" y="609600"/>
            <a:ext cx="84911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What do we know about </a:t>
            </a:r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?</a:t>
            </a:r>
            <a:endParaRPr lang="ru-RU" sz="4000" dirty="0"/>
          </a:p>
        </p:txBody>
      </p:sp>
      <p:sp>
        <p:nvSpPr>
          <p:cNvPr id="14" name="TextBox 13"/>
          <p:cNvSpPr txBox="1"/>
          <p:nvPr/>
        </p:nvSpPr>
        <p:spPr>
          <a:xfrm rot="20463772">
            <a:off x="625092" y="175254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runs in browsers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20873258">
            <a:off x="2356317" y="2811321"/>
            <a:ext cx="28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Interpreted, not compiled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0545607">
            <a:off x="1601331" y="2131242"/>
            <a:ext cx="28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web pages dynamic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64938" y="4252462"/>
            <a:ext cx="433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Object-oriented or functional ??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91271" y="4989147"/>
            <a:ext cx="2925481" cy="33855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{};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urier New" pitchFamily="49" charset="0"/>
                <a:cs typeface="Courier New" pitchFamily="49" charset="0"/>
              </a:rPr>
              <a:t>// create a new 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'hello'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91271" y="5562600"/>
            <a:ext cx="1905971" cy="33855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{};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'hello'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1124" y="498914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 it</a:t>
            </a:r>
            <a:r>
              <a:rPr lang="en-US" sz="1400" dirty="0" smtClean="0"/>
              <a:t> ok?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97582" y="559337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and this??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 rot="19914995">
            <a:off x="1934708" y="5528742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 rot="222270">
            <a:off x="3615760" y="5951052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 rot="20365161">
            <a:off x="2617811" y="5926533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2891" y="5848117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217235" y="5399623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388425">
            <a:off x="4467895" y="5389166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741824">
            <a:off x="4638569" y="5537768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2360207">
            <a:off x="4550758" y="5747267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73982" y="5588178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functions are object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867400" y="5731877"/>
            <a:ext cx="609600" cy="15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19324" y="5883589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(first class citizens)</a:t>
            </a:r>
            <a:endParaRPr lang="en-US" sz="12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34000" y="1937206"/>
            <a:ext cx="3050515" cy="186204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doIfTrue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isTrue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whatToDo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isTrue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1100" dirty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whatToDo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doIfTrue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alert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'hello'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lang="ru-RU" altLang="ru-RU" sz="1100" dirty="0">
                <a:solidFill>
                  <a:srgbClr val="708090"/>
                </a:solidFill>
                <a:latin typeface="Courier New" pitchFamily="49" charset="0"/>
                <a:cs typeface="Courier New" pitchFamily="49" charset="0"/>
              </a:rPr>
              <a:t> // alerts "world"</a:t>
            </a:r>
            <a:r>
              <a:rPr lang="ru-RU" altLang="ru-RU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altLang="ru-RU" sz="11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doIfTrue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alert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'world'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urier New" pitchFamily="49" charset="0"/>
                <a:cs typeface="Courier New" pitchFamily="49" charset="0"/>
              </a:rPr>
              <a:t>// does nothing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70809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70809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7010400" y="3899425"/>
            <a:ext cx="458457" cy="1656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/>
      <p:bldP spid="2" grpId="0" animBg="1"/>
      <p:bldP spid="3" grpId="0" animBg="1"/>
      <p:bldP spid="9" grpId="0"/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33124" y="5255809"/>
            <a:ext cx="3810000" cy="1104278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43082" y="1524000"/>
            <a:ext cx="43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 =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 with delayed execution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3082" y="1981200"/>
            <a:ext cx="331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callback instead of waiting 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9600" y="2527825"/>
            <a:ext cx="3493264" cy="163121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(callback)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'long process start...'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setTimeout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'...long process end'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callback();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(data)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'The data is: '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data);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4495800"/>
            <a:ext cx="265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http://callbackhell.com/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250" y="609600"/>
            <a:ext cx="84422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Don’t call us – we will call you back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861775" y="5486400"/>
            <a:ext cx="381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callbacks is the only way to organize the function execution dependency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85865" y="1611868"/>
            <a:ext cx="331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wait()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6" grpId="0"/>
      <p:bldP spid="2" grpId="0" animBg="1"/>
      <p:bldP spid="7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316" y="609600"/>
            <a:ext cx="77201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Single threaded, never blocking</a:t>
            </a:r>
            <a:endParaRPr lang="ru-RU" sz="40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79" y="2465303"/>
            <a:ext cx="28194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8828" y="204980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functions call stack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12" idx="3"/>
          </p:cNvCxnSpPr>
          <p:nvPr/>
        </p:nvCxnSpPr>
        <p:spPr>
          <a:xfrm>
            <a:off x="1782828" y="2465303"/>
            <a:ext cx="1036572" cy="63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0600" y="5424684"/>
            <a:ext cx="394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queue / event loop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91201" y="5105400"/>
            <a:ext cx="380999" cy="31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1600" y="582912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setTimeout</a:t>
            </a:r>
            <a:r>
              <a:rPr lang="en-US" sz="1400" dirty="0" smtClean="0"/>
              <a:t> / </a:t>
            </a:r>
            <a:r>
              <a:rPr lang="en-US" sz="1400" dirty="0" err="1" smtClean="0"/>
              <a:t>setInterval</a:t>
            </a:r>
            <a:r>
              <a:rPr lang="en-US" sz="1400" dirty="0" smtClean="0"/>
              <a:t> and events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2880973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starts from handler function </a:t>
            </a:r>
          </a:p>
          <a:p>
            <a:r>
              <a:rPr lang="en-US" sz="1400" dirty="0" smtClean="0"/>
              <a:t>in queue and goes down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42443" y="1524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for objects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981700" y="2160118"/>
            <a:ext cx="860744" cy="36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819400" y="26670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33700" y="26670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1000" y="4724400"/>
            <a:ext cx="25908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runs-to-completion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79111" y="5281731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cannot be stopped like in java, every function runs till end and nothing can stop it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4199" y="6136900"/>
            <a:ext cx="19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FPS</a:t>
            </a:r>
            <a:r>
              <a:rPr lang="en-US" dirty="0" smtClean="0"/>
              <a:t> !important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3321" y="1822502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js</a:t>
            </a:r>
            <a:r>
              <a:rPr lang="en-US" sz="2400" dirty="0" smtClean="0"/>
              <a:t> engine model</a:t>
            </a:r>
            <a:endParaRPr lang="en-US" sz="2400" dirty="0"/>
          </a:p>
        </p:txBody>
      </p:sp>
      <p:pic>
        <p:nvPicPr>
          <p:cNvPr id="6148" name="Picture 4" descr="http://icons.veryicon.com/256/System/Small%20%26%20Flat/cog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07" y="1739368"/>
            <a:ext cx="620871" cy="62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2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/>
      <p:bldP spid="20" grpId="0"/>
      <p:bldP spid="22" grpId="0"/>
      <p:bldP spid="32" grpId="0" animBg="1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5791200" cy="438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411700"/>
            <a:ext cx="3493264" cy="163121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(callback)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'long process start...'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setTimeout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'...long process end'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callback();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(data)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'The data is: '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data);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7400" y="3886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37323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message queue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14400" y="5257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51039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our script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21764" y="3962399"/>
            <a:ext cx="379111" cy="1141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66800" y="6477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8800" y="63231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execution time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124200" y="2667000"/>
            <a:ext cx="30480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251311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14.1 </a:t>
            </a:r>
            <a:r>
              <a:rPr lang="en-US" sz="1400" b="1" dirty="0" err="1" smtClean="0"/>
              <a:t>ms</a:t>
            </a:r>
            <a:r>
              <a:rPr lang="en-US" sz="1400" b="1" dirty="0" smtClean="0"/>
              <a:t> </a:t>
            </a:r>
            <a:r>
              <a:rPr lang="en-US" sz="1400" dirty="0" smtClean="0"/>
              <a:t>is a good frame</a:t>
            </a:r>
          </a:p>
          <a:p>
            <a:r>
              <a:rPr lang="en-US" sz="1400" dirty="0" smtClean="0"/>
              <a:t>about </a:t>
            </a:r>
            <a:r>
              <a:rPr lang="en-US" sz="1400" b="1" dirty="0" smtClean="0"/>
              <a:t>71 FPS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905722" y="5638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execution time should be small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6024506"/>
            <a:ext cx="150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FPS &gt; 24 = OK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8" grpId="0"/>
      <p:bldP spid="22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082" y="1524000"/>
            <a:ext cx="43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 types: null, undefined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0224" y="609600"/>
            <a:ext cx="47723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JavaScript engine??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02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082" y="1524000"/>
            <a:ext cx="43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 types: null, undefined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6232" y="609600"/>
            <a:ext cx="2980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== !== ===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452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4600" y="1317486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JavaScript object has a prototype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0928" y="609600"/>
            <a:ext cx="24708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Prototype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607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1389" y="609600"/>
            <a:ext cx="3089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latin typeface="Rockwell" panose="02060603020205020403" pitchFamily="18" charset="0"/>
              </a:rPr>
              <a:t>ECMAScript</a:t>
            </a:r>
            <a:endParaRPr lang="ru-RU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1317486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specification for the </a:t>
            </a:r>
            <a:r>
              <a:rPr lang="en-US" dirty="0" err="1" smtClean="0"/>
              <a:t>Javascript</a:t>
            </a:r>
            <a:r>
              <a:rPr lang="en-US" dirty="0" smtClean="0"/>
              <a:t>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6907</TotalTime>
  <Words>351</Words>
  <Application>Microsoft Office PowerPoint</Application>
  <PresentationFormat>On-screen Show (4:3)</PresentationFormat>
  <Paragraphs>87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Matveev, Alexey</cp:lastModifiedBy>
  <cp:revision>59</cp:revision>
  <dcterms:created xsi:type="dcterms:W3CDTF">2006-08-16T00:00:00Z</dcterms:created>
  <dcterms:modified xsi:type="dcterms:W3CDTF">2016-11-21T17:05:17Z</dcterms:modified>
</cp:coreProperties>
</file>