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69" r:id="rId6"/>
    <p:sldId id="268" r:id="rId7"/>
    <p:sldId id="270" r:id="rId8"/>
    <p:sldId id="271" r:id="rId9"/>
    <p:sldId id="267" r:id="rId10"/>
    <p:sldId id="272" r:id="rId11"/>
    <p:sldId id="258" r:id="rId12"/>
    <p:sldId id="259" r:id="rId13"/>
    <p:sldId id="266" r:id="rId14"/>
    <p:sldId id="261" r:id="rId15"/>
    <p:sldId id="260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dirty="0" err="1" smtClean="0">
                <a:effectLst>
                  <a:reflection blurRad="12700" stA="33000" endPos="570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ru-RU" dirty="0">
              <a:effectLst>
                <a:reflection blurRad="12700" stA="33000" endPos="57000" dir="5400000" sy="-100000" algn="bl" rotWithShape="0"/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object-oriented </a:t>
            </a:r>
            <a:r>
              <a:rPr lang="en-US" sz="3600" dirty="0" smtClean="0"/>
              <a:t> or functional?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MVVM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356</Words>
  <Application>Microsoft Office PowerPoint</Application>
  <PresentationFormat>On-screen Show (4:3)</PresentationFormat>
  <Paragraphs>81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Javascript</vt:lpstr>
      <vt:lpstr>PowerPoint Presentation</vt:lpstr>
      <vt:lpstr>PowerPoint Presentation</vt:lpstr>
      <vt:lpstr>PowerPoint Presentation</vt:lpstr>
      <vt:lpstr>PowerPoint Presentation</vt:lpstr>
      <vt:lpstr>MVVM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22</cp:revision>
  <dcterms:created xsi:type="dcterms:W3CDTF">2006-08-16T00:00:00Z</dcterms:created>
  <dcterms:modified xsi:type="dcterms:W3CDTF">2016-11-09T23:32:05Z</dcterms:modified>
</cp:coreProperties>
</file>