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are hard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116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Angular JS</vt:lpstr>
      <vt:lpstr>$scope</vt:lpstr>
      <vt:lpstr>Application lifecycle</vt:lpstr>
      <vt:lpstr>Directives</vt:lpstr>
      <vt:lpstr>Directives are hard</vt:lpstr>
      <vt:lpstr>Scope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5</cp:revision>
  <dcterms:created xsi:type="dcterms:W3CDTF">2006-08-16T00:00:00Z</dcterms:created>
  <dcterms:modified xsi:type="dcterms:W3CDTF">2016-03-26T07:10:12Z</dcterms:modified>
</cp:coreProperties>
</file>