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303" r:id="rId4"/>
    <p:sldId id="288" r:id="rId5"/>
    <p:sldId id="295" r:id="rId6"/>
    <p:sldId id="296" r:id="rId7"/>
    <p:sldId id="297" r:id="rId8"/>
    <p:sldId id="300" r:id="rId9"/>
    <p:sldId id="301" r:id="rId10"/>
    <p:sldId id="302" r:id="rId11"/>
    <p:sldId id="292" r:id="rId12"/>
    <p:sldId id="304" r:id="rId13"/>
    <p:sldId id="294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357" autoAdjust="0"/>
  </p:normalViewPr>
  <p:slideViewPr>
    <p:cSldViewPr>
      <p:cViewPr varScale="1">
        <p:scale>
          <a:sx n="106" d="100"/>
          <a:sy n="106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13.12.2016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directives, how to</a:t>
            </a:r>
            <a:r>
              <a:rPr lang="en-US" baseline="0" dirty="0" smtClean="0"/>
              <a:t> find them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smtClean="0"/>
              <a:t>lifecycle.html, link is</a:t>
            </a:r>
            <a:r>
              <a:rPr lang="en-US" baseline="0" dirty="0" smtClean="0"/>
              <a:t> actually post-link, the priority of directives, expressions should be watched or 2-way bounded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6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69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person component, it’s not a factory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bindToController</a:t>
            </a:r>
            <a:r>
              <a:rPr lang="en-US" baseline="0" dirty="0" smtClean="0"/>
              <a:t> replaced with bindings, can still use scope, scope is isolated by default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https://docs.angularjs.org/guide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4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randomNumber</a:t>
            </a:r>
            <a:r>
              <a:rPr lang="en-US" baseline="0" dirty="0" smtClean="0"/>
              <a:t> directive, directive function has injector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, show link parameters, log the element,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 should match a selector, flow.js </a:t>
            </a:r>
            <a:r>
              <a:rPr lang="en-US" dirty="0" smtClean="0"/>
              <a:t>– create custom directive, show template,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templateUrl</a:t>
            </a:r>
            <a:r>
              <a:rPr lang="en-US" baseline="0" dirty="0" smtClean="0"/>
              <a:t>, restrict: ‘ECMA’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interpolation {{ name }}  into directive,</a:t>
            </a:r>
            <a:r>
              <a:rPr lang="en-US" baseline="0" dirty="0"/>
              <a:t> </a:t>
            </a:r>
            <a:r>
              <a:rPr lang="en-US" baseline="0" dirty="0" smtClean="0"/>
              <a:t>show that it has the same scope as parent, then isolate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interpolation {{ name }}  into directive,</a:t>
            </a:r>
            <a:r>
              <a:rPr lang="en-US" baseline="0" dirty="0"/>
              <a:t> </a:t>
            </a:r>
            <a:r>
              <a:rPr lang="en-US" baseline="0" dirty="0" smtClean="0"/>
              <a:t>show that it has the same scope as parent, then isolate scope: scope false (default), scope true - 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my-parent in my-directive, require it</a:t>
            </a:r>
            <a:r>
              <a:rPr lang="en-US" baseline="0" dirty="0" smtClean="0"/>
              <a:t>, link is required, catch exception, add ^, require </a:t>
            </a:r>
            <a:r>
              <a:rPr lang="en-US" baseline="0" dirty="0" err="1" smtClean="0"/>
              <a:t>ngModel</a:t>
            </a:r>
            <a:r>
              <a:rPr lang="en-US" baseline="0" dirty="0" smtClean="0"/>
              <a:t> and ^,^^,?^^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parentProperty</a:t>
            </a:r>
            <a:r>
              <a:rPr lang="en-US" baseline="0" dirty="0" smtClean="0"/>
              <a:t> to parent controller, get it in link of child;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transclude</a:t>
            </a:r>
            <a:r>
              <a:rPr lang="en-US" baseline="0" dirty="0" smtClean="0"/>
              <a:t> parent, add the &lt;h4&gt;Parent property&lt;/h4&gt;, use </a:t>
            </a:r>
            <a:r>
              <a:rPr lang="en-US" baseline="0" dirty="0" err="1" smtClean="0"/>
              <a:t>ctrlAs</a:t>
            </a:r>
            <a:r>
              <a:rPr lang="en-US" baseline="0" dirty="0" smtClean="0"/>
              <a:t>, add template &lt;ng-</a:t>
            </a:r>
            <a:r>
              <a:rPr lang="en-US" baseline="0" dirty="0" err="1" smtClean="0"/>
              <a:t>transclude</a:t>
            </a:r>
            <a:r>
              <a:rPr lang="en-US" baseline="0" dirty="0" smtClean="0"/>
              <a:t>&gt;, in child &lt;input ng-model=“</a:t>
            </a:r>
            <a:r>
              <a:rPr lang="en-US" baseline="0" dirty="0" err="1" smtClean="0"/>
              <a:t>parentProp</a:t>
            </a:r>
            <a:r>
              <a:rPr lang="en-US" baseline="0" dirty="0" smtClean="0"/>
              <a:t>”&gt; - 1way binding problem, bind to scope rather that to </a:t>
            </a:r>
            <a:r>
              <a:rPr lang="en-US" baseline="0" dirty="0" err="1" smtClean="0"/>
              <a:t>ct</a:t>
            </a:r>
            <a:endParaRPr lang="en-US" baseline="0" dirty="0" smtClean="0"/>
          </a:p>
          <a:p>
            <a:r>
              <a:rPr lang="en-US" baseline="0" dirty="0" smtClean="0"/>
              <a:t>show tabs example</a:t>
            </a:r>
          </a:p>
          <a:p>
            <a:r>
              <a:rPr lang="en-US" baseline="0" dirty="0" smtClean="0"/>
              <a:t>can we bind directly to controller this?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randomNumber</a:t>
            </a:r>
            <a:r>
              <a:rPr lang="en-US" dirty="0" smtClean="0"/>
              <a:t> with dommanipulate.html, isolate</a:t>
            </a:r>
            <a:r>
              <a:rPr lang="en-US" baseline="0" dirty="0" smtClean="0"/>
              <a:t> scope, watch for </a:t>
            </a:r>
            <a:r>
              <a:rPr lang="en-US" baseline="0" dirty="0" err="1" smtClean="0"/>
              <a:t>attrs.max</a:t>
            </a:r>
            <a:r>
              <a:rPr lang="en-US" baseline="0" dirty="0" smtClean="0"/>
              <a:t>, observe for ‘max’ and {{max</a:t>
            </a:r>
            <a:r>
              <a:rPr lang="en-US" baseline="0" dirty="0" smtClean="0"/>
              <a:t>}}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876112/angularjs-difference-between-the-observe-and-watch-metho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gularjs.org/guide/compone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recti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compi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vel 4"/>
          <p:cNvSpPr/>
          <p:nvPr/>
        </p:nvSpPr>
        <p:spPr>
          <a:xfrm>
            <a:off x="0" y="0"/>
            <a:ext cx="9144000" cy="6858000"/>
          </a:xfrm>
          <a:prstGeom prst="bevel">
            <a:avLst>
              <a:gd name="adj" fmla="val 11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2265" y="353921"/>
            <a:ext cx="7064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 function is a best-fit for registering $watchers and manipulating DOM</a:t>
            </a:r>
            <a:endParaRPr lang="ru-RU" dirty="0"/>
          </a:p>
        </p:txBody>
      </p:sp>
      <p:sp>
        <p:nvSpPr>
          <p:cNvPr id="14" name="Rectangle 12"/>
          <p:cNvSpPr/>
          <p:nvPr/>
        </p:nvSpPr>
        <p:spPr>
          <a:xfrm>
            <a:off x="386634" y="3733800"/>
            <a:ext cx="6607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!</a:t>
            </a:r>
            <a:r>
              <a:rPr lang="en-US" dirty="0" smtClean="0"/>
              <a:t> use $observe to “watch” the DOM attributes with interpolation {{ }}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9600" y="822304"/>
            <a:ext cx="4953000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(scope, element, attrs, controller)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scope.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$watch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(attrs.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(val)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element.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'span'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* val);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7665" y="2051538"/>
            <a:ext cx="548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$watch is also possible on attributes passed to directives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209800" y="2667000"/>
            <a:ext cx="16764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scope.$watch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51054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attrs</a:t>
            </a:r>
            <a:r>
              <a:rPr lang="en-US" dirty="0" smtClean="0"/>
              <a:t>.$observe</a:t>
            </a:r>
            <a:endParaRPr lang="ru-RU" dirty="0"/>
          </a:p>
        </p:txBody>
      </p:sp>
      <p:sp>
        <p:nvSpPr>
          <p:cNvPr id="19" name="Rectangle 12"/>
          <p:cNvSpPr/>
          <p:nvPr/>
        </p:nvSpPr>
        <p:spPr>
          <a:xfrm>
            <a:off x="2349443" y="3218449"/>
            <a:ext cx="1397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(watches model)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Rectangle 12"/>
          <p:cNvSpPr/>
          <p:nvPr/>
        </p:nvSpPr>
        <p:spPr>
          <a:xfrm>
            <a:off x="5209647" y="3218449"/>
            <a:ext cx="1316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(watches DOM)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Rectangle 12"/>
          <p:cNvSpPr/>
          <p:nvPr/>
        </p:nvSpPr>
        <p:spPr>
          <a:xfrm>
            <a:off x="427665" y="4325705"/>
            <a:ext cx="8186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interpolated attributes are undefined during linking, so we need to </a:t>
            </a:r>
            <a:r>
              <a:rPr lang="en-US" dirty="0"/>
              <a:t>$watch </a:t>
            </a:r>
            <a:r>
              <a:rPr lang="en-US" dirty="0" smtClean="0"/>
              <a:t>/ $</a:t>
            </a:r>
            <a:r>
              <a:rPr lang="en-US" dirty="0"/>
              <a:t>observe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ectangle 12"/>
          <p:cNvSpPr/>
          <p:nvPr/>
        </p:nvSpPr>
        <p:spPr>
          <a:xfrm>
            <a:off x="3044663" y="6178006"/>
            <a:ext cx="556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 smtClean="0">
                <a:hlinkClick r:id="rId3"/>
              </a:rPr>
              <a:t>this answer </a:t>
            </a:r>
            <a:r>
              <a:rPr lang="en-US" dirty="0" smtClean="0"/>
              <a:t>to better understand watch and observe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43" name="Picture 3" descr="http://cs5.pikabu.ru/images/previews_comm/2014-09_3/141050836297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6" y="4888495"/>
            <a:ext cx="1482969" cy="148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4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1" y="452846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compile parent and all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controller </a:t>
            </a:r>
            <a:r>
              <a:rPr lang="en-US" sz="2400" dirty="0" err="1" smtClean="0"/>
              <a:t>fn</a:t>
            </a:r>
            <a:r>
              <a:rPr lang="en-US" sz="2400" dirty="0" smtClean="0"/>
              <a:t> + pre-link for parent and down to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post-link from children up to parent</a:t>
            </a:r>
            <a:endParaRPr lang="en-US" sz="2400" dirty="0"/>
          </a:p>
        </p:txBody>
      </p:sp>
      <p:pic>
        <p:nvPicPr>
          <p:cNvPr id="2052" name="Picture 4" descr="https://assets.toptal.io/uploads/blog/image/611/toptal-blog-image-14126675944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2846"/>
            <a:ext cx="4609750" cy="594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2"/>
          <p:cNvSpPr/>
          <p:nvPr/>
        </p:nvSpPr>
        <p:spPr>
          <a:xfrm>
            <a:off x="556733" y="3810000"/>
            <a:ext cx="3306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after all post link the digest cycle will run and resolve the expressions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5716" y="5154447"/>
            <a:ext cx="2444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{{ expression }}</a:t>
            </a:r>
            <a:endParaRPr lang="ru-RU" sz="2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09801" y="5677667"/>
            <a:ext cx="0" cy="34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1" y="6019800"/>
            <a:ext cx="811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yay!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262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Compile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206" y="1143000"/>
            <a:ext cx="7523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the process of analyzing all directives in template and attaching them to HTML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67409" y="1676400"/>
            <a:ext cx="814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it’s possible to add directives / expressions dynamicall</a:t>
            </a:r>
            <a:r>
              <a:rPr lang="en-US" dirty="0" smtClean="0"/>
              <a:t>y during the compilation phase</a:t>
            </a:r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9800" y="2380694"/>
            <a:ext cx="5257800" cy="241871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compileTest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compile: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(el,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"{{ name }} {{ 1+ 2}}"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(scope, el,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&gt;{{ name }}&lt;/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9520" y="5134368"/>
            <a:ext cx="6404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but during link phase the {{ name }} wont be interpolated anymore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82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component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16099"/>
            <a:ext cx="914400" cy="57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81200" y="1219200"/>
            <a:ext cx="531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“sweet” directive which has bound controller and view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57800" y="1841174"/>
            <a:ext cx="3657600" cy="15723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'person'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'=data'</a:t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‘{{$ctrl.person.name}}'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1826525"/>
            <a:ext cx="4572000" cy="224943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'person'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'=data'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'{{ctrl.person.name}}'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3000" y="295124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63604" y="6096000"/>
            <a:ext cx="146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the </a:t>
            </a:r>
            <a:r>
              <a:rPr lang="en-US" dirty="0" smtClean="0">
                <a:hlinkClick r:id="rId4"/>
              </a:rPr>
              <a:t>docs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304800" y="4313953"/>
            <a:ext cx="4043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Angular2 is concentrated on components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23433" y="4785885"/>
            <a:ext cx="1954381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‘person'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4343400"/>
            <a:ext cx="16085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lifecycle hooks: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onInit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onChanges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onDestroy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66317" y="5619929"/>
            <a:ext cx="533400" cy="47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Homework!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200400"/>
            <a:ext cx="3228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https://docs.angularjs.org/guide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The 2</a:t>
            </a:r>
            <a:r>
              <a:rPr lang="en-US" baseline="30000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nd</a:t>
            </a:r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 heart of angular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45980" y="1219200"/>
            <a:ext cx="258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is 2-way data binding)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udemy-images.udemy.com/course/750x422/420652_c7e0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575025"/>
            <a:ext cx="1952646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alt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1644" y="4163978"/>
            <a:ext cx="2165057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alt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9200" y="3575025"/>
            <a:ext cx="2762292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29200" y="4114800"/>
            <a:ext cx="38481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alt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some-prop=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"value1"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directive: log-job-proposal </a:t>
            </a:r>
            <a:r>
              <a:rPr lang="en-US" altLang="en-US" sz="11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visual-block </a:t>
            </a:r>
            <a:r>
              <a:rPr lang="en-US" alt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"data1"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130311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markers for DOM that tells </a:t>
            </a:r>
            <a:r>
              <a:rPr lang="en-US" b="1" dirty="0" smtClean="0"/>
              <a:t>Angular compiler </a:t>
            </a:r>
            <a:r>
              <a:rPr lang="en-US" dirty="0" smtClean="0"/>
              <a:t>to add custom behavior to element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211518" y="2916372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build-in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502645" y="2944833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custom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What is directive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1645" y="4752931"/>
            <a:ext cx="822356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74006" y="4792735"/>
            <a:ext cx="152888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no </a:t>
            </a:r>
            <a:r>
              <a:rPr lang="en-US" sz="1400" dirty="0" err="1" smtClean="0"/>
              <a:t>href</a:t>
            </a:r>
            <a:r>
              <a:rPr lang="en-US" sz="1400" dirty="0" smtClean="0"/>
              <a:t> is required</a:t>
            </a: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1524001" y="4946623"/>
            <a:ext cx="3500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9052" y="5341883"/>
            <a:ext cx="822356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74006" y="5381687"/>
            <a:ext cx="155920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validation patterns</a:t>
            </a: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1524002" y="5535576"/>
            <a:ext cx="3500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20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Purpose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561755" y="2281535"/>
            <a:ext cx="1909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Templating</a:t>
            </a:r>
          </a:p>
        </p:txBody>
      </p:sp>
      <p:sp>
        <p:nvSpPr>
          <p:cNvPr id="8" name="Rectangle 12"/>
          <p:cNvSpPr/>
          <p:nvPr/>
        </p:nvSpPr>
        <p:spPr>
          <a:xfrm>
            <a:off x="739273" y="2866699"/>
            <a:ext cx="193354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either simple or angular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5980" y="1219200"/>
            <a:ext cx="3332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directives have multiple purposes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755" y="3272135"/>
            <a:ext cx="5120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custom behavior to </a:t>
            </a:r>
            <a:r>
              <a:rPr lang="en-US" sz="2400" dirty="0" smtClean="0"/>
              <a:t>elements</a:t>
            </a:r>
            <a:endParaRPr lang="en-US" sz="2400" dirty="0"/>
          </a:p>
        </p:txBody>
      </p:sp>
      <p:sp>
        <p:nvSpPr>
          <p:cNvPr id="11" name="Rectangle 12"/>
          <p:cNvSpPr/>
          <p:nvPr/>
        </p:nvSpPr>
        <p:spPr>
          <a:xfrm>
            <a:off x="2895600" y="2088329"/>
            <a:ext cx="3121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direct – re-using common parts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2895600" y="2651256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reverse, using </a:t>
            </a:r>
            <a:r>
              <a:rPr lang="en-US" dirty="0" err="1" smtClean="0"/>
              <a:t>transclude</a:t>
            </a:r>
            <a:r>
              <a:rPr lang="en-US" dirty="0"/>
              <a:t> </a:t>
            </a:r>
            <a:r>
              <a:rPr lang="en-US" dirty="0" smtClean="0"/>
              <a:t>– making re-usable wrappers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 flipV="1">
            <a:off x="2471445" y="2272995"/>
            <a:ext cx="424155" cy="23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2471445" y="2651256"/>
            <a:ext cx="424155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2"/>
          <p:cNvSpPr/>
          <p:nvPr/>
        </p:nvSpPr>
        <p:spPr>
          <a:xfrm>
            <a:off x="1094511" y="4487911"/>
            <a:ext cx="629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you need to know about directives is in </a:t>
            </a:r>
            <a:r>
              <a:rPr lang="en-US" dirty="0" smtClean="0">
                <a:hlinkClick r:id="rId3"/>
              </a:rPr>
              <a:t>official documentation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Templating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28908" y="2510436"/>
            <a:ext cx="3733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'myDirective'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44134"/>
            <a:ext cx="14478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a directive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7279" y="1644134"/>
            <a:ext cx="384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 either “template” or “</a:t>
            </a:r>
            <a:r>
              <a:rPr lang="en-US" dirty="0" err="1"/>
              <a:t>templateUrl</a:t>
            </a:r>
            <a:r>
              <a:rPr lang="en-US" dirty="0"/>
              <a:t>”</a:t>
            </a:r>
            <a:endParaRPr lang="ru-R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82871" y="2013466"/>
            <a:ext cx="5461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!</a:t>
            </a:r>
            <a:r>
              <a:rPr lang="en-US" sz="1400" dirty="0" smtClean="0"/>
              <a:t> directive is registered with </a:t>
            </a:r>
            <a:r>
              <a:rPr lang="en-US" sz="1400" dirty="0" err="1" smtClean="0"/>
              <a:t>camelCase</a:t>
            </a:r>
            <a:r>
              <a:rPr lang="en-US" sz="1400" dirty="0" smtClean="0"/>
              <a:t> but usually used with kebab-case</a:t>
            </a:r>
            <a:endParaRPr lang="ru-RU" sz="14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28908" y="3124200"/>
            <a:ext cx="2762292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5345" y="3726872"/>
            <a:ext cx="2482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or any other normalized name:</a:t>
            </a:r>
            <a:endParaRPr lang="ru-RU" sz="1400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028908" y="3812305"/>
            <a:ext cx="2762292" cy="10644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my_directive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data-my-directive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x-my-directive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3404" y="5181600"/>
            <a:ext cx="2426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or even as a class or comment:</a:t>
            </a:r>
            <a:endParaRPr lang="ru-RU" sz="1400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028907" y="5096961"/>
            <a:ext cx="2990894" cy="55666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class=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"my-directive"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 directive: my-directive --&gt;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2"/>
          <p:cNvSpPr/>
          <p:nvPr/>
        </p:nvSpPr>
        <p:spPr>
          <a:xfrm>
            <a:off x="6629400" y="5375293"/>
            <a:ext cx="227684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no DOM changes in this case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5" idx="1"/>
          </p:cNvCxnSpPr>
          <p:nvPr/>
        </p:nvCxnSpPr>
        <p:spPr>
          <a:xfrm flipH="1" flipV="1">
            <a:off x="5867400" y="5489378"/>
            <a:ext cx="762000" cy="39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30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38630" y="392668"/>
            <a:ext cx="4177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directives inherit the scope from container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1010613" y="4495800"/>
            <a:ext cx="6944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isolated scope has $parent which is NOT it’s prototype</a:t>
            </a:r>
            <a:endParaRPr lang="ru-RU" sz="2400" dirty="0"/>
          </a:p>
        </p:txBody>
      </p:sp>
      <p:sp>
        <p:nvSpPr>
          <p:cNvPr id="17" name="Rectangle 16"/>
          <p:cNvSpPr/>
          <p:nvPr/>
        </p:nvSpPr>
        <p:spPr>
          <a:xfrm>
            <a:off x="5192449" y="392668"/>
            <a:ext cx="273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…until we </a:t>
            </a:r>
            <a:r>
              <a:rPr lang="en-US" b="1" dirty="0" smtClean="0"/>
              <a:t>isolate</a:t>
            </a:r>
            <a:r>
              <a:rPr lang="en-US" dirty="0" smtClean="0"/>
              <a:t> the scope</a:t>
            </a:r>
            <a:endParaRPr lang="ru-RU" dirty="0"/>
          </a:p>
        </p:txBody>
      </p:sp>
      <p:pic>
        <p:nvPicPr>
          <p:cNvPr id="4098" name="Picture 2" descr="https://www.webpt.com/sites/default/files/images/resources/201602_blog_whyyoushouldnttrackoutcomesinisolation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04" y="990600"/>
            <a:ext cx="6656099" cy="31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91815" y="5010307"/>
            <a:ext cx="3782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unless we say scope: true – in this case prototype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250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0504" y="1371600"/>
            <a:ext cx="630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isolated scope can have bindings with parent scope via attributes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1018170" y="2997704"/>
            <a:ext cx="103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2-way</a:t>
            </a:r>
            <a:endParaRPr lang="ru-R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Exposing directive API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38400" y="2819400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'='</a:t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2227" y="1828800"/>
            <a:ext cx="3733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 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"name"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2351494"/>
            <a:ext cx="356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there are different types of bindings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1018170" y="3937209"/>
            <a:ext cx="227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interpolation</a:t>
            </a:r>
            <a:endParaRPr lang="ru-RU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93473" y="3752607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32805" y="6096000"/>
            <a:ext cx="5903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it’s not easy to remember, read the good </a:t>
            </a:r>
            <a:r>
              <a:rPr lang="en-US" sz="2400" dirty="0" smtClean="0">
                <a:hlinkClick r:id="rId3"/>
              </a:rPr>
              <a:t>docs</a:t>
            </a:r>
            <a:endParaRPr lang="ru-RU" sz="2400" dirty="0"/>
          </a:p>
        </p:txBody>
      </p:sp>
      <p:sp>
        <p:nvSpPr>
          <p:cNvPr id="21" name="Rectangle 20"/>
          <p:cNvSpPr/>
          <p:nvPr/>
        </p:nvSpPr>
        <p:spPr>
          <a:xfrm>
            <a:off x="1016003" y="4982467"/>
            <a:ext cx="125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optional</a:t>
            </a:r>
            <a:endParaRPr lang="ru-RU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545749" y="4804163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90170" y="2997704"/>
            <a:ext cx="103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-way</a:t>
            </a:r>
            <a:endParaRPr lang="ru-RU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10400" y="2819400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90170" y="3930910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  <a:endParaRPr lang="ru-RU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010399" y="3758904"/>
            <a:ext cx="1495447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scope: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2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02265" y="353921"/>
            <a:ext cx="422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you can also put directives inside directives</a:t>
            </a:r>
            <a:endParaRPr lang="ru-RU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92395" y="2215082"/>
            <a:ext cx="25146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require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'^myParent'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92395" y="914400"/>
            <a:ext cx="4191000" cy="7259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my-parent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 </a:t>
            </a:r>
            <a:r>
              <a:rPr lang="ru-RU" altLang="ru-RU" sz="11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altLang="ru-RU" sz="1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"name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my-directive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my-parent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2265" y="1752600"/>
            <a:ext cx="355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directive may require another one</a:t>
            </a:r>
            <a:endParaRPr lang="ru-RU" dirty="0"/>
          </a:p>
        </p:txBody>
      </p:sp>
      <p:sp>
        <p:nvSpPr>
          <p:cNvPr id="26" name="Rectangle 25"/>
          <p:cNvSpPr/>
          <p:nvPr/>
        </p:nvSpPr>
        <p:spPr>
          <a:xfrm>
            <a:off x="402265" y="2754868"/>
            <a:ext cx="522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required directives (controllers) are available in link </a:t>
            </a:r>
            <a:r>
              <a:rPr lang="en-US" dirty="0" err="1" smtClean="0"/>
              <a:t>fn</a:t>
            </a:r>
            <a:endParaRPr lang="ru-RU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09999" y="2221468"/>
            <a:ext cx="5105401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(scope, element, attributes, controllers) {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83195" y="2415161"/>
            <a:ext cx="450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2265" y="3209427"/>
            <a:ext cx="631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require can be </a:t>
            </a:r>
            <a:r>
              <a:rPr lang="en-US" b="1" dirty="0" smtClean="0"/>
              <a:t>optional</a:t>
            </a:r>
            <a:r>
              <a:rPr lang="en-US" dirty="0" smtClean="0"/>
              <a:t> as well and can search in different </a:t>
            </a:r>
            <a:r>
              <a:rPr lang="en-US" b="1" dirty="0" smtClean="0"/>
              <a:t>depths</a:t>
            </a:r>
            <a:endParaRPr lang="ru-RU" b="1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858000" y="3200400"/>
            <a:ext cx="1447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'^'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'^^'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'?^^'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2129" y="5791200"/>
            <a:ext cx="7074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require is a way for directives to share data without API</a:t>
            </a:r>
            <a:endParaRPr lang="ru-RU" sz="2400" dirty="0"/>
          </a:p>
        </p:txBody>
      </p:sp>
      <p:sp>
        <p:nvSpPr>
          <p:cNvPr id="38" name="Rectangle 37"/>
          <p:cNvSpPr/>
          <p:nvPr/>
        </p:nvSpPr>
        <p:spPr>
          <a:xfrm>
            <a:off x="430157" y="3810000"/>
            <a:ext cx="81387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require 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– single directive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– multiple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– name / value where name – dependency name, value – depth parameter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42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7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  <a:cs typeface="Courier New" panose="02070309020205020404" pitchFamily="49" charset="0"/>
              </a:rPr>
              <a:t>Transclude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 descr="https://static.thinkster.io/transclude-sc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41" y="1828800"/>
            <a:ext cx="5316150" cy="398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202688" y="1137332"/>
            <a:ext cx="276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writing wrapping </a:t>
            </a:r>
            <a:r>
              <a:rPr lang="en-US" dirty="0" smtClean="0"/>
              <a:t>templates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0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7485</TotalTime>
  <Words>850</Words>
  <Application>Microsoft Office PowerPoint</Application>
  <PresentationFormat>On-screen Show (4:3)</PresentationFormat>
  <Paragraphs>131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Rockwell</vt:lpstr>
      <vt:lpstr>Office Theme</vt:lpstr>
      <vt:lpstr>PowerPoint Presentation</vt:lpstr>
      <vt:lpstr>The 2nd heart of angular</vt:lpstr>
      <vt:lpstr>What is directive</vt:lpstr>
      <vt:lpstr>Purpose</vt:lpstr>
      <vt:lpstr>Templating</vt:lpstr>
      <vt:lpstr>PowerPoint Presentation</vt:lpstr>
      <vt:lpstr>Exposing directive API</vt:lpstr>
      <vt:lpstr>PowerPoint Presentation</vt:lpstr>
      <vt:lpstr>Transclude</vt:lpstr>
      <vt:lpstr>PowerPoint Presentation</vt:lpstr>
      <vt:lpstr>PowerPoint Presentation</vt:lpstr>
      <vt:lpstr>Compile</vt:lpstr>
      <vt:lpstr>component</vt:lpstr>
      <vt:lpstr>Homework!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98</cp:revision>
  <dcterms:created xsi:type="dcterms:W3CDTF">2006-08-16T00:00:00Z</dcterms:created>
  <dcterms:modified xsi:type="dcterms:W3CDTF">2016-12-12T22:56:45Z</dcterms:modified>
</cp:coreProperties>
</file>