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68" r:id="rId5"/>
    <p:sldId id="270" r:id="rId6"/>
    <p:sldId id="271" r:id="rId7"/>
    <p:sldId id="267" r:id="rId8"/>
    <p:sldId id="272" r:id="rId9"/>
    <p:sldId id="258" r:id="rId10"/>
    <p:sldId id="259" r:id="rId11"/>
    <p:sldId id="266" r:id="rId12"/>
    <p:sldId id="261" r:id="rId13"/>
    <p:sldId id="260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8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1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0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8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6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0537184">
            <a:off x="-1" y="727615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057400"/>
            <a:ext cx="9144000" cy="540000"/>
          </a:xfrm>
          <a:prstGeom prst="rect">
            <a:avLst/>
          </a:prstGeom>
          <a:solidFill>
            <a:srgbClr val="FFFFFF"/>
          </a:solidFill>
          <a:ln w="3175" cap="rnd" cmpd="dbl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43400"/>
            <a:ext cx="91440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 are hard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scope </a:t>
            </a:r>
            <a:r>
              <a:rPr lang="en-US" dirty="0" err="1" smtClean="0"/>
              <a:t>vars</a:t>
            </a:r>
            <a:r>
              <a:rPr lang="en-US" dirty="0" smtClean="0"/>
              <a:t> in inherited in child scope</a:t>
            </a:r>
          </a:p>
          <a:p>
            <a:r>
              <a:rPr lang="en-US" dirty="0" smtClean="0"/>
              <a:t>unless it’s an isolated scope</a:t>
            </a:r>
          </a:p>
          <a:p>
            <a:r>
              <a:rPr lang="en-US" dirty="0" smtClean="0"/>
              <a:t>scopes are inherited using 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&lt;applet</a:t>
            </a:r>
            <a:r>
              <a:rPr lang="en-US" dirty="0" smtClean="0"/>
              <a:t>&gt; removed (&lt;object&gt;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8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Java? </a:t>
            </a:r>
          </a:p>
          <a:p>
            <a:r>
              <a:rPr lang="en-US" dirty="0" smtClean="0"/>
              <a:t>Scripting?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HTML with clarity</a:t>
            </a:r>
          </a:p>
          <a:p>
            <a:r>
              <a:rPr lang="en-US" dirty="0" smtClean="0"/>
              <a:t>custom behavioral notations (directives)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 vs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(what people say)</a:t>
            </a:r>
          </a:p>
          <a:p>
            <a:r>
              <a:rPr lang="en-US" dirty="0" smtClean="0"/>
              <a:t>2 is too raw</a:t>
            </a:r>
          </a:p>
          <a:p>
            <a:r>
              <a:rPr lang="en-US" dirty="0" smtClean="0"/>
              <a:t>1 can be upgraded using </a:t>
            </a:r>
            <a:r>
              <a:rPr lang="en-US" dirty="0" err="1" smtClean="0"/>
              <a:t>ngForward</a:t>
            </a:r>
            <a:endParaRPr lang="en-US" dirty="0" smtClean="0"/>
          </a:p>
          <a:p>
            <a:r>
              <a:rPr lang="en-US" dirty="0" smtClean="0"/>
              <a:t>2 has better performance</a:t>
            </a:r>
          </a:p>
          <a:p>
            <a:r>
              <a:rPr lang="en-US" dirty="0" smtClean="0"/>
              <a:t>1 will still be supported</a:t>
            </a:r>
          </a:p>
          <a:p>
            <a:r>
              <a:rPr lang="en-US" dirty="0" smtClean="0"/>
              <a:t>2 uses TS and ES6</a:t>
            </a:r>
          </a:p>
        </p:txBody>
      </p:sp>
    </p:spTree>
    <p:extLst>
      <p:ext uri="{BB962C8B-B14F-4D97-AF65-F5344CB8AC3E}">
        <p14:creationId xmlns:p14="http://schemas.microsoft.com/office/powerpoint/2010/main" val="12696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Zen of Angular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/>
              <a:t>decouple DOM manipulation from app </a:t>
            </a:r>
            <a:r>
              <a:rPr lang="en-US" sz="2000" dirty="0" smtClean="0"/>
              <a:t>logic</a:t>
            </a:r>
          </a:p>
          <a:p>
            <a:r>
              <a:rPr lang="en-US" sz="2000" dirty="0" smtClean="0"/>
              <a:t>well structured coding</a:t>
            </a:r>
          </a:p>
          <a:p>
            <a:r>
              <a:rPr lang="en-US" sz="2000" dirty="0" smtClean="0"/>
              <a:t>2-way </a:t>
            </a:r>
            <a:r>
              <a:rPr lang="en-US" sz="2000" dirty="0" smtClean="0"/>
              <a:t>binding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04114" y="2947537"/>
            <a:ext cx="433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it have an engine? VM?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569769"/>
            <a:ext cx="33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It’s something that always breaks</a:t>
            </a:r>
            <a:endParaRPr lang="en-US" sz="3200" i="1" dirty="0"/>
          </a:p>
        </p:txBody>
      </p:sp>
      <p:sp>
        <p:nvSpPr>
          <p:cNvPr id="7" name="Rectangle 6"/>
          <p:cNvSpPr/>
          <p:nvPr/>
        </p:nvSpPr>
        <p:spPr>
          <a:xfrm>
            <a:off x="1043440" y="448218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00445" y="4079412"/>
            <a:ext cx="2743200" cy="40277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angularjs.org/img/One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810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cs.angularjs.org/img/Two_Way_Data_Bi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MVVM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docs.angularjs.org/img/guide/concepts-module-inj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981200"/>
            <a:ext cx="31527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7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build-in services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services are lazy-initialized</a:t>
            </a:r>
          </a:p>
          <a:p>
            <a:r>
              <a:rPr lang="en-US" dirty="0" smtClean="0"/>
              <a:t>build-in services always start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ru-R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app, creates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“compiles” the DOM, searches for directives</a:t>
            </a:r>
          </a:p>
          <a:p>
            <a:r>
              <a:rPr lang="en-US" dirty="0" smtClean="0"/>
              <a:t>creates the scopes tree that “mirrors” the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358</Words>
  <Application>Microsoft Office PowerPoint</Application>
  <PresentationFormat>On-screen Show (4:3)</PresentationFormat>
  <Paragraphs>80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Office Theme</vt:lpstr>
      <vt:lpstr>PowerPoint Presentation</vt:lpstr>
      <vt:lpstr>The Zen of Angular</vt:lpstr>
      <vt:lpstr>PowerPoint Presentation</vt:lpstr>
      <vt:lpstr>MVVM</vt:lpstr>
      <vt:lpstr>Controllers</vt:lpstr>
      <vt:lpstr>[Dependency injection]</vt:lpstr>
      <vt:lpstr>$scope</vt:lpstr>
      <vt:lpstr>$ build-in services</vt:lpstr>
      <vt:lpstr>Application lifecycle</vt:lpstr>
      <vt:lpstr>Modules</vt:lpstr>
      <vt:lpstr>Directives</vt:lpstr>
      <vt:lpstr>Directives are hard</vt:lpstr>
      <vt:lpstr>Scope inheritance</vt:lpstr>
      <vt:lpstr>HTML 5</vt:lpstr>
      <vt:lpstr>Javascript</vt:lpstr>
      <vt:lpstr>Semantics</vt:lpstr>
      <vt:lpstr>Angular 1 vs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23</cp:revision>
  <dcterms:created xsi:type="dcterms:W3CDTF">2006-08-16T00:00:00Z</dcterms:created>
  <dcterms:modified xsi:type="dcterms:W3CDTF">2016-12-03T09:47:39Z</dcterms:modified>
</cp:coreProperties>
</file>