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71" r:id="rId7"/>
    <p:sldId id="275" r:id="rId8"/>
    <p:sldId id="278" r:id="rId9"/>
    <p:sldId id="276" r:id="rId10"/>
    <p:sldId id="274" r:id="rId11"/>
    <p:sldId id="277" r:id="rId12"/>
    <p:sldId id="273" r:id="rId13"/>
    <p:sldId id="268" r:id="rId14"/>
    <p:sldId id="267" r:id="rId15"/>
    <p:sldId id="272" r:id="rId16"/>
    <p:sldId id="266" r:id="rId17"/>
    <p:sldId id="261" r:id="rId18"/>
    <p:sldId id="262" r:id="rId19"/>
    <p:sldId id="26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9F9F9"/>
    <a:srgbClr val="F5F2F0"/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08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8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066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to do with</a:t>
            </a:r>
            <a:r>
              <a:rPr lang="en-US" baseline="0" dirty="0" smtClean="0"/>
              <a:t> java</a:t>
            </a:r>
          </a:p>
          <a:p>
            <a:r>
              <a:rPr lang="en-US" baseline="0" dirty="0" smtClean="0"/>
              <a:t>Not a scripting </a:t>
            </a:r>
            <a:r>
              <a:rPr lang="en-US" baseline="0" dirty="0" err="1" smtClean="0"/>
              <a:t>lang</a:t>
            </a:r>
            <a:r>
              <a:rPr lang="en-US" baseline="0" dirty="0" smtClean="0"/>
              <a:t> anymore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7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93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angularjs-batarang/ighdmehidhipcmcojjgiloacoafjmpfk?hl=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bridge.com/articles/angular-vs-knockout-similarities-and-fundamental-differenc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389725">
            <a:off x="-1" y="727615"/>
            <a:ext cx="9144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Events propagation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www.sitepoint.com/premium/books/angularjs-novice-to-ninja/preview/figures/IMGCh03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39482"/>
            <a:ext cx="5715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docs.angularjs.org/img/guide/concepts-module-inj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981200"/>
            <a:ext cx="31527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/>
              <a:t>decouple DOM manipulation from app </a:t>
            </a:r>
            <a:r>
              <a:rPr lang="en-US" sz="2000" dirty="0" smtClean="0"/>
              <a:t>logic</a:t>
            </a:r>
          </a:p>
          <a:p>
            <a:r>
              <a:rPr lang="en-US" sz="2000" dirty="0" smtClean="0"/>
              <a:t>well structured coding</a:t>
            </a:r>
          </a:p>
          <a:p>
            <a:r>
              <a:rPr lang="en-US" sz="2000" dirty="0" smtClean="0"/>
              <a:t>2-way binding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4114" y="2947537"/>
            <a:ext cx="433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Does it have an engine? VM?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569769"/>
            <a:ext cx="33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It’s something that always breaks</a:t>
            </a:r>
            <a:endParaRPr lang="en-US" sz="3200" i="1" dirty="0"/>
          </a:p>
        </p:txBody>
      </p:sp>
      <p:sp>
        <p:nvSpPr>
          <p:cNvPr id="7" name="Rectangle 6"/>
          <p:cNvSpPr/>
          <p:nvPr/>
        </p:nvSpPr>
        <p:spPr>
          <a:xfrm>
            <a:off x="1043440" y="448218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00445" y="4079412"/>
            <a:ext cx="2743200" cy="40277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View Whatever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JS – model</a:t>
            </a:r>
          </a:p>
          <a:p>
            <a:r>
              <a:rPr lang="en-US" dirty="0" smtClean="0"/>
              <a:t>HTML – view</a:t>
            </a:r>
          </a:p>
          <a:p>
            <a:r>
              <a:rPr lang="en-US" dirty="0" smtClean="0"/>
              <a:t>$scope – view model – shared object between view and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/>
              <a:t>In an AngularJS application, the controller and view share an object called a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scope has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</a:p>
          <a:p>
            <a:r>
              <a:rPr lang="en-US" dirty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is always created on app 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7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build-in services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services are lazy-initialized</a:t>
            </a:r>
          </a:p>
          <a:p>
            <a:r>
              <a:rPr lang="en-US" dirty="0" smtClean="0"/>
              <a:t>build-in services always start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ru-R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separated scopes are useful when writing reusable components (like XHTML templates)</a:t>
            </a:r>
          </a:p>
          <a:p>
            <a:r>
              <a:rPr lang="en-US" dirty="0" smtClean="0"/>
              <a:t>these components are called directives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Directives are hard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05819"/>
            <a:ext cx="5715000" cy="3514725"/>
          </a:xfrm>
        </p:spPr>
      </p:pic>
    </p:spTree>
    <p:extLst>
      <p:ext uri="{BB962C8B-B14F-4D97-AF65-F5344CB8AC3E}">
        <p14:creationId xmlns:p14="http://schemas.microsoft.com/office/powerpoint/2010/main" val="8651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&lt;applet</a:t>
            </a:r>
            <a:r>
              <a:rPr lang="en-US" dirty="0" smtClean="0"/>
              <a:t>&gt; removed (&lt;object&gt; instead)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Java? </a:t>
            </a:r>
          </a:p>
          <a:p>
            <a:r>
              <a:rPr lang="en-US" dirty="0" smtClean="0"/>
              <a:t>Scripting?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QnA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does angular work with sessions?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there is only 1 HTTP session per ng-app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if control is required (login, logout) wo page refresh – this should be done manually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 local storage, cookies are possible ways to store data over page refresh )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987" y="2590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does angular use some libraries of itself?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5362"/>
            <a:ext cx="821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yes, angular uses jQuery lite for DOM-modifications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angular.element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(‘#id’))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581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create custom exceptions like in JSF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373" y="3962400"/>
            <a:ext cx="816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it’s possible to create custom error –  need to inherit Error object and throw it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 angular there is </a:t>
            </a:r>
            <a:r>
              <a:rPr lang="en-US" sz="1600" dirty="0"/>
              <a:t>$</a:t>
            </a:r>
            <a:r>
              <a:rPr lang="en-US" sz="1600" dirty="0" err="1" smtClean="0"/>
              <a:t>exceptionHandler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which by default logs the errors to console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(can override)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373" y="550044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best practices? </a:t>
            </a:r>
            <a:r>
              <a:rPr lang="en-US" sz="2400" dirty="0" smtClean="0"/>
              <a:t>what is under the hood of angular?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295524" y="5963373"/>
            <a:ext cx="4667250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j-lt"/>
              </a:rPr>
              <a:t>Good question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437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are ng benefits comparing with other web frameworks?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029200"/>
            <a:ext cx="8153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probably I’ll make a short overview</a:t>
            </a:r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HTML with clarity</a:t>
            </a:r>
          </a:p>
          <a:p>
            <a:r>
              <a:rPr lang="en-US" dirty="0" smtClean="0"/>
              <a:t>custom behavioral notations (directives)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model with 2 arguments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7432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created model with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8928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controller function on module instance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133600"/>
            <a:ext cx="27432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lang="en-US" altLang="en-US" sz="1100" dirty="0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lang="en-US" altLang="en-US" sz="2400" dirty="0"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3304907"/>
            <a:ext cx="3352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63498" y="4419600"/>
            <a:ext cx="41148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starts the app, creates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rootScope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“compiles” the DOM, searches for directives</a:t>
            </a:r>
          </a:p>
          <a:p>
            <a:r>
              <a:rPr lang="en-US" sz="2400" dirty="0" smtClean="0"/>
              <a:t>creates the scopes tree that “mirrors” the DOM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648200" y="3352800"/>
            <a:ext cx="3625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can see scope hierarchy in some </a:t>
            </a:r>
            <a:r>
              <a:rPr lang="en-US" dirty="0" smtClean="0">
                <a:hlinkClick r:id="rId2"/>
              </a:rPr>
              <a:t>tool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460908" y="2895600"/>
            <a:ext cx="24469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 inheritance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http://backstopmedia.booktype.pro/angularjs-book/chapter-6-the-directive-in-detail/static/AngularJS%20-%20iso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505777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1511193"/>
            <a:ext cx="6025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parent scope </a:t>
            </a:r>
            <a:r>
              <a:rPr lang="en-US" sz="2400" dirty="0" smtClean="0"/>
              <a:t>props are </a:t>
            </a:r>
            <a:r>
              <a:rPr lang="en-US" sz="2400" dirty="0"/>
              <a:t>inherited in child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4768" y="1969407"/>
            <a:ext cx="294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…unless </a:t>
            </a:r>
            <a:r>
              <a:rPr lang="en-US" dirty="0"/>
              <a:t>it’s an isolated scope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1443" y="2427979"/>
            <a:ext cx="475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scopes are inherited using prototype</a:t>
            </a:r>
            <a:endParaRPr lang="ru-RU" sz="24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303679"/>
            <a:ext cx="373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there is always a </a:t>
            </a:r>
            <a:r>
              <a:rPr lang="en-US" sz="2400" dirty="0" smtClean="0">
                <a:solidFill>
                  <a:srgbClr val="C00000"/>
                </a:solidFill>
              </a:rPr>
              <a:t>$</a:t>
            </a:r>
            <a:r>
              <a:rPr lang="en-US" sz="2400" dirty="0" err="1" smtClean="0">
                <a:solidFill>
                  <a:srgbClr val="C00000"/>
                </a:solidFill>
              </a:rPr>
              <a:t>rootScope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4.bp.blogspot.com/-4teG1Kj_PnY/U_uJJ1-z6dI/AAAAAAAAACE/-IvsTydA41U/s1600/scope_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55332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38400" y="1605524"/>
            <a:ext cx="4144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dilema</a:t>
            </a:r>
            <a:r>
              <a:rPr lang="en-US" sz="2400" dirty="0" smtClean="0"/>
              <a:t>: use </a:t>
            </a:r>
            <a:r>
              <a:rPr lang="en-US" sz="2400" b="1" dirty="0" smtClean="0"/>
              <a:t>this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$digest 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 descr="http://techiejs.com/Content/img/PublicImages/e2f5e1b1-7fc2-4cd3-8027-55d7f792088a_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8296515" cy="47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dirty checking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6984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dirty checking is done “in 1 transaction” of digest cycle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39592" y="2057400"/>
            <a:ext cx="70864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opposed to </a:t>
            </a:r>
            <a:r>
              <a:rPr lang="en-US" sz="2400" dirty="0" smtClean="0"/>
              <a:t>change listeners in </a:t>
            </a:r>
            <a:r>
              <a:rPr lang="en-US" sz="2400" dirty="0" err="1" smtClean="0"/>
              <a:t>KnockoutJS</a:t>
            </a:r>
            <a:r>
              <a:rPr lang="en-US" sz="2400" dirty="0" smtClean="0"/>
              <a:t> or Backbone</a:t>
            </a:r>
            <a:br>
              <a:rPr lang="en-US" sz="2400" dirty="0" smtClean="0"/>
            </a:br>
            <a:r>
              <a:rPr lang="en-US" sz="2400" dirty="0" smtClean="0"/>
              <a:t>which could create inconsistent state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66593" y="2971800"/>
            <a:ext cx="3328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(but with dependency tracking it’s ok)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83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19400" y="2819400"/>
            <a:ext cx="28956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$apply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(expr)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$eval(expr);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$exceptionHandler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$root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$digest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393" y="2133600"/>
            <a:ext cx="5915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used if some code is executed outside </a:t>
            </a:r>
            <a:r>
              <a:rPr lang="en-US" sz="2400" dirty="0" smtClean="0">
                <a:solidFill>
                  <a:srgbClr val="C00000"/>
                </a:solidFill>
              </a:rPr>
              <a:t>angular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393" y="1524000"/>
            <a:ext cx="555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functions run in apply context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5031" y="4724400"/>
            <a:ext cx="215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always runs from top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5031" y="5072320"/>
            <a:ext cx="445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(because ng doesn’t know what you’re doing)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4191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6464</TotalTime>
  <Words>579</Words>
  <Application>Microsoft Office PowerPoint</Application>
  <PresentationFormat>On-screen Show (4:3)</PresentationFormat>
  <Paragraphs>108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QnA</vt:lpstr>
      <vt:lpstr>Modules</vt:lpstr>
      <vt:lpstr>Application lifecycle</vt:lpstr>
      <vt:lpstr>Scope inheritance</vt:lpstr>
      <vt:lpstr>ctrl as ct</vt:lpstr>
      <vt:lpstr>$digest cycle</vt:lpstr>
      <vt:lpstr>dirty checking</vt:lpstr>
      <vt:lpstr>$apply</vt:lpstr>
      <vt:lpstr>Events propagation</vt:lpstr>
      <vt:lpstr>[Dependency injection]</vt:lpstr>
      <vt:lpstr>Module</vt:lpstr>
      <vt:lpstr>Model View Whatever</vt:lpstr>
      <vt:lpstr>$scope</vt:lpstr>
      <vt:lpstr>$ build-in services</vt:lpstr>
      <vt:lpstr>Directives</vt:lpstr>
      <vt:lpstr>Directives are hard</vt:lpstr>
      <vt:lpstr>HTML 5</vt:lpstr>
      <vt:lpstr>Javascript</vt:lpstr>
      <vt:lpstr>Semantics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Matveev, Alexey</cp:lastModifiedBy>
  <cp:revision>36</cp:revision>
  <dcterms:created xsi:type="dcterms:W3CDTF">2006-08-16T00:00:00Z</dcterms:created>
  <dcterms:modified xsi:type="dcterms:W3CDTF">2016-12-08T18:05:21Z</dcterms:modified>
</cp:coreProperties>
</file>