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68" r:id="rId5"/>
    <p:sldId id="275" r:id="rId6"/>
    <p:sldId id="274" r:id="rId7"/>
    <p:sldId id="269" r:id="rId8"/>
    <p:sldId id="270" r:id="rId9"/>
    <p:sldId id="271" r:id="rId10"/>
    <p:sldId id="267" r:id="rId11"/>
    <p:sldId id="272" r:id="rId12"/>
    <p:sldId id="258" r:id="rId13"/>
    <p:sldId id="259" r:id="rId14"/>
    <p:sldId id="266" r:id="rId15"/>
    <p:sldId id="261" r:id="rId16"/>
    <p:sldId id="260" r:id="rId17"/>
    <p:sldId id="262" r:id="rId18"/>
    <p:sldId id="263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3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3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1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20537184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 more showcase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decouple DOM manipulation from app </a:t>
            </a:r>
            <a:r>
              <a:rPr lang="en-US" sz="2000" dirty="0" smtClean="0"/>
              <a:t>logic</a:t>
            </a:r>
          </a:p>
          <a:p>
            <a:r>
              <a:rPr lang="en-US" sz="2000" dirty="0" smtClean="0"/>
              <a:t>well structured coding</a:t>
            </a:r>
          </a:p>
          <a:p>
            <a:r>
              <a:rPr lang="en-US" sz="2000" dirty="0" smtClean="0"/>
              <a:t>2-way </a:t>
            </a:r>
            <a:r>
              <a:rPr lang="en-US" sz="2000" dirty="0" smtClean="0"/>
              <a:t>binding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04114" y="2947537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it have an engine? VM?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569769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It’s something that always breaks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1043440" y="448218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00445" y="4079412"/>
            <a:ext cx="2743200" cy="4027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Zen of Angular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decouple DOM manipulation from app </a:t>
            </a:r>
            <a:r>
              <a:rPr lang="en-US" sz="2000" dirty="0" smtClean="0"/>
              <a:t>logic</a:t>
            </a:r>
          </a:p>
          <a:p>
            <a:r>
              <a:rPr lang="en-US" sz="2000" dirty="0" smtClean="0"/>
              <a:t>well structured coding</a:t>
            </a:r>
          </a:p>
          <a:p>
            <a:r>
              <a:rPr lang="en-US" sz="2000" dirty="0" smtClean="0"/>
              <a:t>2-way </a:t>
            </a:r>
            <a:r>
              <a:rPr lang="en-US" sz="2000" dirty="0" smtClean="0"/>
              <a:t>binding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04114" y="2947537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it have an engine? VM?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569769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It’s something that always breaks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1043440" y="448218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00445" y="4079412"/>
            <a:ext cx="2743200" cy="4027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3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View Whatever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View Whatever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06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gularJS Concep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181334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32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angularjs.org/img/One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430</Words>
  <Application>Microsoft Office PowerPoint</Application>
  <PresentationFormat>On-screen Show (4:3)</PresentationFormat>
  <Paragraphs>97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Office Theme</vt:lpstr>
      <vt:lpstr>PowerPoint Presentation</vt:lpstr>
      <vt:lpstr>Today more showcase</vt:lpstr>
      <vt:lpstr>The Zen of Angular</vt:lpstr>
      <vt:lpstr>Model View Whatever</vt:lpstr>
      <vt:lpstr>Model View Whatever</vt:lpstr>
      <vt:lpstr>PowerPoint Presentation</vt:lpstr>
      <vt:lpstr>PowerPoint Presentation</vt:lpstr>
      <vt:lpstr>Controllers</vt:lpstr>
      <vt:lpstr>[Dependency injection]</vt:lpstr>
      <vt:lpstr>$scope</vt:lpstr>
      <vt:lpstr>$ build-in services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27</cp:revision>
  <dcterms:created xsi:type="dcterms:W3CDTF">2006-08-16T00:00:00Z</dcterms:created>
  <dcterms:modified xsi:type="dcterms:W3CDTF">2016-12-04T22:28:35Z</dcterms:modified>
</cp:coreProperties>
</file>