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68" r:id="rId5"/>
    <p:sldId id="275" r:id="rId6"/>
    <p:sldId id="274" r:id="rId7"/>
    <p:sldId id="269" r:id="rId8"/>
    <p:sldId id="270" r:id="rId9"/>
    <p:sldId id="271" r:id="rId10"/>
    <p:sldId id="267" r:id="rId11"/>
    <p:sldId id="272" r:id="rId12"/>
    <p:sldId id="258" r:id="rId13"/>
    <p:sldId id="259" r:id="rId14"/>
    <p:sldId id="266" r:id="rId15"/>
    <p:sldId id="261" r:id="rId16"/>
    <p:sldId id="260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3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3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0537184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showcase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Zen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decouple DOM manipulation from app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well structured coding</a:t>
            </a:r>
          </a:p>
          <a:p>
            <a:r>
              <a:rPr lang="en-US" sz="2000" dirty="0" smtClean="0"/>
              <a:t>2-way binding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69769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043440" y="448218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00445" y="4079412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View Whatever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View Whatever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0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JS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181334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3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360</Words>
  <Application>Microsoft Office PowerPoint</Application>
  <PresentationFormat>On-screen Show (4:3)</PresentationFormat>
  <Paragraphs>81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Today showcase</vt:lpstr>
      <vt:lpstr>The Zen of Angular</vt:lpstr>
      <vt:lpstr>Model View Whatever</vt:lpstr>
      <vt:lpstr>Model View Whatever</vt:lpstr>
      <vt:lpstr>PowerPoint Presentation</vt:lpstr>
      <vt:lpstr>PowerPoint Presentation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30</cp:revision>
  <dcterms:created xsi:type="dcterms:W3CDTF">2006-08-16T00:00:00Z</dcterms:created>
  <dcterms:modified xsi:type="dcterms:W3CDTF">2016-12-05T15:15:35Z</dcterms:modified>
</cp:coreProperties>
</file>