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84" r:id="rId4"/>
    <p:sldId id="287" r:id="rId5"/>
    <p:sldId id="291" r:id="rId6"/>
    <p:sldId id="293" r:id="rId7"/>
    <p:sldId id="292" r:id="rId8"/>
    <p:sldId id="289" r:id="rId9"/>
    <p:sldId id="290" r:id="rId10"/>
    <p:sldId id="285" r:id="rId11"/>
    <p:sldId id="286" r:id="rId12"/>
    <p:sldId id="288" r:id="rId13"/>
    <p:sldId id="283" r:id="rId14"/>
    <p:sldId id="258" r:id="rId15"/>
    <p:sldId id="282" r:id="rId16"/>
    <p:sldId id="275" r:id="rId17"/>
    <p:sldId id="278" r:id="rId18"/>
    <p:sldId id="276" r:id="rId19"/>
    <p:sldId id="274" r:id="rId20"/>
    <p:sldId id="277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9F9F9"/>
    <a:srgbClr val="F5F2F0"/>
    <a:srgbClr val="FFFFFF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10" d="100"/>
          <a:sy n="110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11.12.2016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0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1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7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90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09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https://docs.angularjs.org/guide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4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2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70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5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6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0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23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picture of ctrl + 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6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bridge.com/articles/angular-vs-knockout-similarities-and-fundamental-differenc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vel 4"/>
          <p:cNvSpPr/>
          <p:nvPr/>
        </p:nvSpPr>
        <p:spPr>
          <a:xfrm>
            <a:off x="0" y="0"/>
            <a:ext cx="9144000" cy="6858000"/>
          </a:xfrm>
          <a:prstGeom prst="bevel">
            <a:avLst>
              <a:gd name="adj" fmla="val 11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http://hop.ie/talks/angular-intro/images/angularj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09800"/>
            <a:ext cx="7086600" cy="184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Clean up please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717533" y="1825387"/>
            <a:ext cx="541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$destroy event is triggered when the scope is destroyed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Isolated scope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143000" y="1504885"/>
            <a:ext cx="541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$destroy event is triggered when the scope is destroyed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Directives for everyone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561755" y="1594554"/>
            <a:ext cx="5512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Adding custom behavior to any element</a:t>
            </a:r>
            <a:endParaRPr lang="en-US" sz="2400" dirty="0"/>
          </a:p>
        </p:txBody>
      </p:sp>
      <p:sp>
        <p:nvSpPr>
          <p:cNvPr id="7" name="Rectangle 12"/>
          <p:cNvSpPr/>
          <p:nvPr/>
        </p:nvSpPr>
        <p:spPr>
          <a:xfrm>
            <a:off x="561755" y="3107877"/>
            <a:ext cx="5739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 to clean up timers, intervals to prevent memory leaks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2895600" y="1504885"/>
            <a:ext cx="24320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either simple or angular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lets do this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24400" y="2317653"/>
            <a:ext cx="4038600" cy="191088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myFactory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factory returns an object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you can run some code before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934" y="248693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472555"/>
            <a:ext cx="3371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service is a constructor </a:t>
            </a:r>
            <a:r>
              <a:rPr lang="en-US" sz="2400" dirty="0" err="1" smtClean="0"/>
              <a:t>fn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4488" y="1472555"/>
            <a:ext cx="371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factory returns object as API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4622" y="1934220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(also accepts es6 classes)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3429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 lifecycle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839949"/>
            <a:ext cx="7772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Bootstrap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85801" y="2937042"/>
            <a:ext cx="7772399" cy="461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HTML compilation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4034135"/>
            <a:ext cx="7772400" cy="4616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4267200" y="2390728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267200" y="3483356"/>
            <a:ext cx="457200" cy="4572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10800000">
            <a:off x="3657600" y="4589379"/>
            <a:ext cx="914400" cy="838200"/>
          </a:xfrm>
          <a:prstGeom prst="utur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$$watchers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796" y="1295400"/>
            <a:ext cx="5027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$scope has collection of watchers</a:t>
            </a:r>
            <a:endParaRPr lang="en-US" sz="2400" dirty="0"/>
          </a:p>
        </p:txBody>
      </p:sp>
      <p:pic>
        <p:nvPicPr>
          <p:cNvPr id="1026" name="Picture 2" descr="https://docs.angularjs.org/img/guide/concepts-scope-watch-strategi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3" y="1981200"/>
            <a:ext cx="5276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15200" y="2362200"/>
            <a:ext cx="140756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watchExpression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5943600" y="2516089"/>
            <a:ext cx="1371600" cy="4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3743" y="3525173"/>
            <a:ext cx="127528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watch function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6400807" y="3110256"/>
            <a:ext cx="1132936" cy="56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89675" y="4910717"/>
            <a:ext cx="111658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deep watch?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843861" y="5064606"/>
            <a:ext cx="645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$digest cycle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 descr="http://techiejs.com/Content/img/PublicImages/e2f5e1b1-7fc2-4cd3-8027-55d7f792088a_orig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296515" cy="471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dirty checking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6984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dirty checking is done “in 1 transaction” of digest cycle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39592" y="2057400"/>
            <a:ext cx="7086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opposed to </a:t>
            </a:r>
            <a:r>
              <a:rPr lang="en-US" sz="2400" dirty="0" smtClean="0"/>
              <a:t>change listeners in </a:t>
            </a:r>
            <a:r>
              <a:rPr lang="en-US" sz="2400" dirty="0" err="1" smtClean="0"/>
              <a:t>KnockoutJS</a:t>
            </a:r>
            <a:r>
              <a:rPr lang="en-US" sz="2400" dirty="0" smtClean="0"/>
              <a:t> or Backbone</a:t>
            </a:r>
            <a:br>
              <a:rPr lang="en-US" sz="2400" dirty="0" smtClean="0"/>
            </a:br>
            <a:r>
              <a:rPr lang="en-US" sz="2400" dirty="0" smtClean="0"/>
              <a:t>which could create inconsistent state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66593" y="2971800"/>
            <a:ext cx="3328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(but with dependency tracking it’s ok)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83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$apply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19400" y="2819400"/>
            <a:ext cx="28956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$apply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(expr)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$eval(expr);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 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$exceptionHandler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ru-RU" altLang="ru-RU" sz="11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11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$root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100" dirty="0">
                <a:solidFill>
                  <a:srgbClr val="7A7A43"/>
                </a:solidFill>
                <a:latin typeface="Courier New" pitchFamily="49" charset="0"/>
                <a:cs typeface="Courier New" pitchFamily="49" charset="0"/>
              </a:rPr>
              <a:t>$digest</a:t>
            </a: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93" y="2133600"/>
            <a:ext cx="591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used if some code is executed outside </a:t>
            </a:r>
            <a:r>
              <a:rPr lang="en-US" sz="2400" dirty="0" smtClean="0">
                <a:solidFill>
                  <a:srgbClr val="C00000"/>
                </a:solidFill>
              </a:rPr>
              <a:t>angular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93" y="1524000"/>
            <a:ext cx="555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all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$scope </a:t>
            </a:r>
            <a:r>
              <a:rPr lang="en-US" sz="2400" dirty="0" smtClean="0"/>
              <a:t>functions run in apply context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5031" y="4724400"/>
            <a:ext cx="215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runs from 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5031" y="5072320"/>
            <a:ext cx="445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(because ng doesn’t know what you’re doing)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4191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725133"/>
            <a:ext cx="7225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!important   </a:t>
            </a:r>
            <a:r>
              <a:rPr lang="en-US" sz="2400" dirty="0" smtClean="0"/>
              <a:t>angular changes DOM elements in template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6340" y="6175873"/>
            <a:ext cx="472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 bare strings transformed to DOM elements)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internal events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s://www.sitepoint.com/premium/books/angularjs-novice-to-ninja/preview/figures/IMGCh03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9482"/>
            <a:ext cx="571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5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component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9600" y="4267200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050" name="Picture 2" descr="http://www.veteranstoday.com/wp-content/uploads/2015/03/sug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03" y="2057400"/>
            <a:ext cx="2971800" cy="18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81200" y="1219200"/>
            <a:ext cx="531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“sweet” directive which has bound controller and view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[Dependency injection]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0" name="Picture 6" descr="Sơ đồ hoạt động của $inj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600200"/>
            <a:ext cx="72294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Homework!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3200400"/>
            <a:ext cx="3228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https://docs.angularjs.org/guide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Watch and observe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2595937"/>
            <a:ext cx="507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Attributes can be watched until the scope is isolated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1717533" y="1825387"/>
            <a:ext cx="647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$observe to “watch” the DOM attributes with interpolation {{}}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401769" y="3581400"/>
            <a:ext cx="803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attributes are undefined in link, so we need to $observe / $watch them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700376" y="4165804"/>
            <a:ext cx="560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fn</a:t>
            </a:r>
            <a:r>
              <a:rPr lang="en-US" dirty="0" smtClean="0"/>
              <a:t> is the best place for watchers, not the controller </a:t>
            </a:r>
            <a:r>
              <a:rPr lang="en-US" dirty="0" err="1" smtClean="0"/>
              <a:t>fn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Compile and link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770882"/>
            <a:ext cx="318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ink actually works as “</a:t>
            </a:r>
            <a:r>
              <a:rPr lang="en-US" dirty="0" err="1" smtClean="0"/>
              <a:t>postLink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384352" y="2237364"/>
            <a:ext cx="686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Linking – binding of variables in template with $scope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505201" y="1155842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(divide and conquer)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84352" y="1733221"/>
            <a:ext cx="795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Compiling – analyzing of directives in element and it’s children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Compilation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3581400"/>
            <a:ext cx="357187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457200"/>
            <a:ext cx="418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ink actually works as “</a:t>
            </a:r>
            <a:r>
              <a:rPr lang="en-US" sz="2400" dirty="0" err="1" smtClean="0"/>
              <a:t>postLink</a:t>
            </a:r>
            <a:r>
              <a:rPr lang="en-US" sz="2400" dirty="0" smtClean="0"/>
              <a:t>”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886200" y="5638800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(divide and conquer)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Compilation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1913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457200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priority of execution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886200" y="5638800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(divide and conquer)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 descr="Compilation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1913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98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1" y="452846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compile parent and all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controller </a:t>
            </a:r>
            <a:r>
              <a:rPr lang="en-US" sz="2400" dirty="0" err="1" smtClean="0"/>
              <a:t>fn</a:t>
            </a:r>
            <a:r>
              <a:rPr lang="en-US" sz="2400" dirty="0" smtClean="0"/>
              <a:t> + pre-link for parent and down to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post-link from children up to parent</a:t>
            </a:r>
            <a:endParaRPr lang="en-US" sz="2400" dirty="0"/>
          </a:p>
        </p:txBody>
      </p:sp>
      <p:pic>
        <p:nvPicPr>
          <p:cNvPr id="2052" name="Picture 4" descr="https://assets.toptal.io/uploads/blog/image/611/toptal-blog-image-14126675944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2846"/>
            <a:ext cx="4609750" cy="594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22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  <a:cs typeface="Courier New" panose="02070309020205020404" pitchFamily="49" charset="0"/>
              </a:rPr>
              <a:t>Override everything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376" y="2772433"/>
            <a:ext cx="318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ink actually works as “</a:t>
            </a:r>
            <a:r>
              <a:rPr lang="en-US" dirty="0" err="1" smtClean="0"/>
              <a:t>postLink</a:t>
            </a:r>
            <a:r>
              <a:rPr lang="en-US" dirty="0" smtClean="0"/>
              <a:t>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384352" y="2237364"/>
            <a:ext cx="686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Linking – binding of variables in template with $scope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401769" y="3733800"/>
            <a:ext cx="8035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Interpolated attributes are undefined in link, so we need to $observe / $watch them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700376" y="4318204"/>
            <a:ext cx="5604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fn</a:t>
            </a:r>
            <a:r>
              <a:rPr lang="en-US" dirty="0" smtClean="0"/>
              <a:t> is the best place for watchers, not the controller </a:t>
            </a:r>
            <a:r>
              <a:rPr lang="en-US" dirty="0" err="1" smtClean="0"/>
              <a:t>fn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2951107" y="1176683"/>
            <a:ext cx="324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(even usual tags as &lt;p&gt; or &lt;div&gt;)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84352" y="1733221"/>
            <a:ext cx="7950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Compiling – analyzing of directives in element and it’s children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4299" y="4759699"/>
            <a:ext cx="3581400" cy="174160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service is just a constructor function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that will be called with 'new'</a:t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sz="11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name +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962400" y="20574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01769" y="457200"/>
            <a:ext cx="327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evaluation order </a:t>
            </a:r>
            <a:r>
              <a:rPr lang="en-US" dirty="0" smtClean="0"/>
              <a:t>is the following: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4944299" y="3962400"/>
            <a:ext cx="324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(even usual tags as &lt;p&gt; or &lt;div&gt;)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0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635</Words>
  <Application>Microsoft Office PowerPoint</Application>
  <PresentationFormat>On-screen Show (4:3)</PresentationFormat>
  <Paragraphs>118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Rockwell</vt:lpstr>
      <vt:lpstr>Office Theme</vt:lpstr>
      <vt:lpstr>PowerPoint Presentation</vt:lpstr>
      <vt:lpstr>component</vt:lpstr>
      <vt:lpstr>Watch and observe</vt:lpstr>
      <vt:lpstr>Compile and link</vt:lpstr>
      <vt:lpstr>PowerPoint Presentation</vt:lpstr>
      <vt:lpstr>PowerPoint Presentation</vt:lpstr>
      <vt:lpstr>PowerPoint Presentation</vt:lpstr>
      <vt:lpstr>Override everything</vt:lpstr>
      <vt:lpstr>PowerPoint Presentation</vt:lpstr>
      <vt:lpstr>Clean up please</vt:lpstr>
      <vt:lpstr>Isolated scope</vt:lpstr>
      <vt:lpstr>Directives for everyone</vt:lpstr>
      <vt:lpstr>lets do this</vt:lpstr>
      <vt:lpstr>Application lifecycle</vt:lpstr>
      <vt:lpstr>$$watchers</vt:lpstr>
      <vt:lpstr>$digest cycle</vt:lpstr>
      <vt:lpstr>dirty checking</vt:lpstr>
      <vt:lpstr>$apply</vt:lpstr>
      <vt:lpstr>internal events</vt:lpstr>
      <vt:lpstr>[Dependency injection]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67</cp:revision>
  <dcterms:created xsi:type="dcterms:W3CDTF">2006-08-16T00:00:00Z</dcterms:created>
  <dcterms:modified xsi:type="dcterms:W3CDTF">2016-12-11T18:25:31Z</dcterms:modified>
</cp:coreProperties>
</file>