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60" r:id="rId5"/>
    <p:sldId id="262" r:id="rId6"/>
    <p:sldId id="263" r:id="rId7"/>
    <p:sldId id="264" r:id="rId8"/>
    <p:sldId id="265" r:id="rId9"/>
    <p:sldId id="266"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94"/>
  </p:normalViewPr>
  <p:slideViewPr>
    <p:cSldViewPr snapToGrid="0">
      <p:cViewPr>
        <p:scale>
          <a:sx n="120" d="100"/>
          <a:sy n="120" d="100"/>
        </p:scale>
        <p:origin x="36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465903-A45F-4983-93A4-B3764EA1055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9F7BDD9-83FB-4916-8664-041F49CBC060}">
      <dgm:prSet/>
      <dgm:spPr/>
      <dgm:t>
        <a:bodyPr/>
        <a:lstStyle/>
        <a:p>
          <a:r>
            <a:rPr lang="en-US"/>
            <a:t>EcoMart is an emerging company that is in the marketplace industry.  </a:t>
          </a:r>
        </a:p>
      </dgm:t>
    </dgm:pt>
    <dgm:pt modelId="{2E732975-EBA9-4FB4-A2BD-925F49106C92}" type="parTrans" cxnId="{FF3E35A7-AC5B-4A94-B8B6-0332A6F87497}">
      <dgm:prSet/>
      <dgm:spPr/>
      <dgm:t>
        <a:bodyPr/>
        <a:lstStyle/>
        <a:p>
          <a:endParaRPr lang="en-US"/>
        </a:p>
      </dgm:t>
    </dgm:pt>
    <dgm:pt modelId="{5048D08A-235C-4B1B-BBBF-BA50A12CA851}" type="sibTrans" cxnId="{FF3E35A7-AC5B-4A94-B8B6-0332A6F87497}">
      <dgm:prSet/>
      <dgm:spPr/>
      <dgm:t>
        <a:bodyPr/>
        <a:lstStyle/>
        <a:p>
          <a:endParaRPr lang="en-US"/>
        </a:p>
      </dgm:t>
    </dgm:pt>
    <dgm:pt modelId="{75185D6F-D219-4CFD-BDD4-D1FAF832CCDE}">
      <dgm:prSet/>
      <dgm:spPr/>
      <dgm:t>
        <a:bodyPr/>
        <a:lstStyle/>
        <a:p>
          <a:r>
            <a:rPr lang="en-US"/>
            <a:t>Their goal is to foster sustainability and environmental consciousness. </a:t>
          </a:r>
        </a:p>
      </dgm:t>
    </dgm:pt>
    <dgm:pt modelId="{68173EB1-F0F7-42C3-A2BF-25121A4B45A2}" type="parTrans" cxnId="{29D2C877-84C2-4D7F-A9E6-7B825E3BF10C}">
      <dgm:prSet/>
      <dgm:spPr/>
      <dgm:t>
        <a:bodyPr/>
        <a:lstStyle/>
        <a:p>
          <a:endParaRPr lang="en-US"/>
        </a:p>
      </dgm:t>
    </dgm:pt>
    <dgm:pt modelId="{C2B911FB-F242-41EB-BC36-926CD1E714F3}" type="sibTrans" cxnId="{29D2C877-84C2-4D7F-A9E6-7B825E3BF10C}">
      <dgm:prSet/>
      <dgm:spPr/>
      <dgm:t>
        <a:bodyPr/>
        <a:lstStyle/>
        <a:p>
          <a:endParaRPr lang="en-US"/>
        </a:p>
      </dgm:t>
    </dgm:pt>
    <dgm:pt modelId="{D63E222C-15AD-4BB8-BFD3-CF4DBC0E88D5}">
      <dgm:prSet/>
      <dgm:spPr/>
      <dgm:t>
        <a:bodyPr/>
        <a:lstStyle/>
        <a:p>
          <a:r>
            <a:rPr lang="en-US"/>
            <a:t>EcoMart has a platform where customers can find ethically sourced, sustainable, and eco-friendly products, such as groceries, apparel, home goods, and personal care items. </a:t>
          </a:r>
        </a:p>
      </dgm:t>
    </dgm:pt>
    <dgm:pt modelId="{98AD14D6-3598-4809-BA5F-D546FFA32291}" type="parTrans" cxnId="{11FB89F1-2101-4AC0-A55A-D253CE452D02}">
      <dgm:prSet/>
      <dgm:spPr/>
      <dgm:t>
        <a:bodyPr/>
        <a:lstStyle/>
        <a:p>
          <a:endParaRPr lang="en-US"/>
        </a:p>
      </dgm:t>
    </dgm:pt>
    <dgm:pt modelId="{29F469AF-770A-4D5E-95C1-82D6045A845D}" type="sibTrans" cxnId="{11FB89F1-2101-4AC0-A55A-D253CE452D02}">
      <dgm:prSet/>
      <dgm:spPr/>
      <dgm:t>
        <a:bodyPr/>
        <a:lstStyle/>
        <a:p>
          <a:endParaRPr lang="en-US"/>
        </a:p>
      </dgm:t>
    </dgm:pt>
    <dgm:pt modelId="{54A7958E-A4D9-4338-AFBA-4B491A59DBDE}">
      <dgm:prSet/>
      <dgm:spPr/>
      <dgm:t>
        <a:bodyPr/>
        <a:lstStyle/>
        <a:p>
          <a:r>
            <a:rPr lang="en-US" dirty="0"/>
            <a:t>The business problem to address is improving the scalability of their platform to allow quicker product lookups for customers, supporting their overarching goal of promoting sustainability.</a:t>
          </a:r>
        </a:p>
      </dgm:t>
    </dgm:pt>
    <dgm:pt modelId="{EF505352-2BA5-438C-94FD-4CBC3DA914F6}" type="parTrans" cxnId="{54C83F07-F599-4FD6-AA9B-91CAA1733CD1}">
      <dgm:prSet/>
      <dgm:spPr/>
      <dgm:t>
        <a:bodyPr/>
        <a:lstStyle/>
        <a:p>
          <a:endParaRPr lang="en-US"/>
        </a:p>
      </dgm:t>
    </dgm:pt>
    <dgm:pt modelId="{6561A2A7-37EC-4669-9F85-2E38F79769F1}" type="sibTrans" cxnId="{54C83F07-F599-4FD6-AA9B-91CAA1733CD1}">
      <dgm:prSet/>
      <dgm:spPr/>
      <dgm:t>
        <a:bodyPr/>
        <a:lstStyle/>
        <a:p>
          <a:endParaRPr lang="en-US"/>
        </a:p>
      </dgm:t>
    </dgm:pt>
    <dgm:pt modelId="{AD3B9479-A991-4A15-89BD-3FCC85D19E00}" type="pres">
      <dgm:prSet presAssocID="{C6465903-A45F-4983-93A4-B3764EA1055A}" presName="root" presStyleCnt="0">
        <dgm:presLayoutVars>
          <dgm:dir/>
          <dgm:resizeHandles val="exact"/>
        </dgm:presLayoutVars>
      </dgm:prSet>
      <dgm:spPr/>
    </dgm:pt>
    <dgm:pt modelId="{6EF7EE1E-6650-4484-8748-EDBFD41A14D6}" type="pres">
      <dgm:prSet presAssocID="{59F7BDD9-83FB-4916-8664-041F49CBC060}" presName="compNode" presStyleCnt="0"/>
      <dgm:spPr/>
    </dgm:pt>
    <dgm:pt modelId="{979F57DD-7803-45A1-B1BE-501F40FCA325}" type="pres">
      <dgm:prSet presAssocID="{59F7BDD9-83FB-4916-8664-041F49CBC06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apanese Dolls"/>
        </a:ext>
      </dgm:extLst>
    </dgm:pt>
    <dgm:pt modelId="{710676A3-6EE9-46A3-B4B4-1A7498FFB906}" type="pres">
      <dgm:prSet presAssocID="{59F7BDD9-83FB-4916-8664-041F49CBC060}" presName="spaceRect" presStyleCnt="0"/>
      <dgm:spPr/>
    </dgm:pt>
    <dgm:pt modelId="{D895D8FA-D4EA-40C8-8D16-B3DA16A4E9F8}" type="pres">
      <dgm:prSet presAssocID="{59F7BDD9-83FB-4916-8664-041F49CBC060}" presName="textRect" presStyleLbl="revTx" presStyleIdx="0" presStyleCnt="4">
        <dgm:presLayoutVars>
          <dgm:chMax val="1"/>
          <dgm:chPref val="1"/>
        </dgm:presLayoutVars>
      </dgm:prSet>
      <dgm:spPr/>
    </dgm:pt>
    <dgm:pt modelId="{43E58893-1029-4508-80DA-6FECF894BB8F}" type="pres">
      <dgm:prSet presAssocID="{5048D08A-235C-4B1B-BBBF-BA50A12CA851}" presName="sibTrans" presStyleCnt="0"/>
      <dgm:spPr/>
    </dgm:pt>
    <dgm:pt modelId="{754DBE34-3FF8-42B0-A5D7-7A273270047B}" type="pres">
      <dgm:prSet presAssocID="{75185D6F-D219-4CFD-BDD4-D1FAF832CCDE}" presName="compNode" presStyleCnt="0"/>
      <dgm:spPr/>
    </dgm:pt>
    <dgm:pt modelId="{69A762B1-9884-41B9-A8DC-5D6EDD7F8B78}" type="pres">
      <dgm:prSet presAssocID="{75185D6F-D219-4CFD-BDD4-D1FAF832CCD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718BFD24-45CC-419F-9706-6014D98E6FC4}" type="pres">
      <dgm:prSet presAssocID="{75185D6F-D219-4CFD-BDD4-D1FAF832CCDE}" presName="spaceRect" presStyleCnt="0"/>
      <dgm:spPr/>
    </dgm:pt>
    <dgm:pt modelId="{337AE8CB-4E1E-45C3-AE45-2FC3C98F4017}" type="pres">
      <dgm:prSet presAssocID="{75185D6F-D219-4CFD-BDD4-D1FAF832CCDE}" presName="textRect" presStyleLbl="revTx" presStyleIdx="1" presStyleCnt="4">
        <dgm:presLayoutVars>
          <dgm:chMax val="1"/>
          <dgm:chPref val="1"/>
        </dgm:presLayoutVars>
      </dgm:prSet>
      <dgm:spPr/>
    </dgm:pt>
    <dgm:pt modelId="{D2C0D913-84CB-454A-8BB6-B96CF672B9B1}" type="pres">
      <dgm:prSet presAssocID="{C2B911FB-F242-41EB-BC36-926CD1E714F3}" presName="sibTrans" presStyleCnt="0"/>
      <dgm:spPr/>
    </dgm:pt>
    <dgm:pt modelId="{89D287E4-9F62-43DF-9D6D-3F623AE8AD67}" type="pres">
      <dgm:prSet presAssocID="{D63E222C-15AD-4BB8-BFD3-CF4DBC0E88D5}" presName="compNode" presStyleCnt="0"/>
      <dgm:spPr/>
    </dgm:pt>
    <dgm:pt modelId="{B472C094-061B-4854-A766-EE1386E2C9AA}" type="pres">
      <dgm:prSet presAssocID="{D63E222C-15AD-4BB8-BFD3-CF4DBC0E88D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opping basket"/>
        </a:ext>
      </dgm:extLst>
    </dgm:pt>
    <dgm:pt modelId="{7A860E19-FB4C-4DDB-B801-0636672CAF1D}" type="pres">
      <dgm:prSet presAssocID="{D63E222C-15AD-4BB8-BFD3-CF4DBC0E88D5}" presName="spaceRect" presStyleCnt="0"/>
      <dgm:spPr/>
    </dgm:pt>
    <dgm:pt modelId="{32F022F3-426F-41EE-AAAB-09FBBCAC1446}" type="pres">
      <dgm:prSet presAssocID="{D63E222C-15AD-4BB8-BFD3-CF4DBC0E88D5}" presName="textRect" presStyleLbl="revTx" presStyleIdx="2" presStyleCnt="4">
        <dgm:presLayoutVars>
          <dgm:chMax val="1"/>
          <dgm:chPref val="1"/>
        </dgm:presLayoutVars>
      </dgm:prSet>
      <dgm:spPr/>
    </dgm:pt>
    <dgm:pt modelId="{6A2D671B-AE08-4F9E-97A5-6DA21D90B988}" type="pres">
      <dgm:prSet presAssocID="{29F469AF-770A-4D5E-95C1-82D6045A845D}" presName="sibTrans" presStyleCnt="0"/>
      <dgm:spPr/>
    </dgm:pt>
    <dgm:pt modelId="{851182D9-2AD4-4073-84B6-4C5C7B540783}" type="pres">
      <dgm:prSet presAssocID="{54A7958E-A4D9-4338-AFBA-4B491A59DBDE}" presName="compNode" presStyleCnt="0"/>
      <dgm:spPr/>
    </dgm:pt>
    <dgm:pt modelId="{3317CB58-41DA-421E-AA3F-A0B4E64D6EF5}" type="pres">
      <dgm:prSet presAssocID="{54A7958E-A4D9-4338-AFBA-4B491A59DBD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0E89E3DC-A00D-4238-8748-0E1948CE7560}" type="pres">
      <dgm:prSet presAssocID="{54A7958E-A4D9-4338-AFBA-4B491A59DBDE}" presName="spaceRect" presStyleCnt="0"/>
      <dgm:spPr/>
    </dgm:pt>
    <dgm:pt modelId="{C1DC18DA-FDF1-4127-8B71-B9E7C0B4C0B4}" type="pres">
      <dgm:prSet presAssocID="{54A7958E-A4D9-4338-AFBA-4B491A59DBDE}" presName="textRect" presStyleLbl="revTx" presStyleIdx="3" presStyleCnt="4">
        <dgm:presLayoutVars>
          <dgm:chMax val="1"/>
          <dgm:chPref val="1"/>
        </dgm:presLayoutVars>
      </dgm:prSet>
      <dgm:spPr/>
    </dgm:pt>
  </dgm:ptLst>
  <dgm:cxnLst>
    <dgm:cxn modelId="{54C83F07-F599-4FD6-AA9B-91CAA1733CD1}" srcId="{C6465903-A45F-4983-93A4-B3764EA1055A}" destId="{54A7958E-A4D9-4338-AFBA-4B491A59DBDE}" srcOrd="3" destOrd="0" parTransId="{EF505352-2BA5-438C-94FD-4CBC3DA914F6}" sibTransId="{6561A2A7-37EC-4669-9F85-2E38F79769F1}"/>
    <dgm:cxn modelId="{51D68A21-7EA7-4809-9CAE-BAFFDF9AF477}" type="presOf" srcId="{75185D6F-D219-4CFD-BDD4-D1FAF832CCDE}" destId="{337AE8CB-4E1E-45C3-AE45-2FC3C98F4017}" srcOrd="0" destOrd="0" presId="urn:microsoft.com/office/officeart/2018/2/layout/IconLabelList"/>
    <dgm:cxn modelId="{06321757-4049-4FDA-B45C-205CB83F4A7A}" type="presOf" srcId="{D63E222C-15AD-4BB8-BFD3-CF4DBC0E88D5}" destId="{32F022F3-426F-41EE-AAAB-09FBBCAC1446}" srcOrd="0" destOrd="0" presId="urn:microsoft.com/office/officeart/2018/2/layout/IconLabelList"/>
    <dgm:cxn modelId="{29D2C877-84C2-4D7F-A9E6-7B825E3BF10C}" srcId="{C6465903-A45F-4983-93A4-B3764EA1055A}" destId="{75185D6F-D219-4CFD-BDD4-D1FAF832CCDE}" srcOrd="1" destOrd="0" parTransId="{68173EB1-F0F7-42C3-A2BF-25121A4B45A2}" sibTransId="{C2B911FB-F242-41EB-BC36-926CD1E714F3}"/>
    <dgm:cxn modelId="{09107578-9454-42D3-9690-12ADED15C228}" type="presOf" srcId="{54A7958E-A4D9-4338-AFBA-4B491A59DBDE}" destId="{C1DC18DA-FDF1-4127-8B71-B9E7C0B4C0B4}" srcOrd="0" destOrd="0" presId="urn:microsoft.com/office/officeart/2018/2/layout/IconLabelList"/>
    <dgm:cxn modelId="{FF3E35A7-AC5B-4A94-B8B6-0332A6F87497}" srcId="{C6465903-A45F-4983-93A4-B3764EA1055A}" destId="{59F7BDD9-83FB-4916-8664-041F49CBC060}" srcOrd="0" destOrd="0" parTransId="{2E732975-EBA9-4FB4-A2BD-925F49106C92}" sibTransId="{5048D08A-235C-4B1B-BBBF-BA50A12CA851}"/>
    <dgm:cxn modelId="{B612D1BB-0C1E-4DFB-B188-501FA435DCC5}" type="presOf" srcId="{59F7BDD9-83FB-4916-8664-041F49CBC060}" destId="{D895D8FA-D4EA-40C8-8D16-B3DA16A4E9F8}" srcOrd="0" destOrd="0" presId="urn:microsoft.com/office/officeart/2018/2/layout/IconLabelList"/>
    <dgm:cxn modelId="{DDF69CEA-10C5-4D63-B682-7CF8F2CB56EF}" type="presOf" srcId="{C6465903-A45F-4983-93A4-B3764EA1055A}" destId="{AD3B9479-A991-4A15-89BD-3FCC85D19E00}" srcOrd="0" destOrd="0" presId="urn:microsoft.com/office/officeart/2018/2/layout/IconLabelList"/>
    <dgm:cxn modelId="{11FB89F1-2101-4AC0-A55A-D253CE452D02}" srcId="{C6465903-A45F-4983-93A4-B3764EA1055A}" destId="{D63E222C-15AD-4BB8-BFD3-CF4DBC0E88D5}" srcOrd="2" destOrd="0" parTransId="{98AD14D6-3598-4809-BA5F-D546FFA32291}" sibTransId="{29F469AF-770A-4D5E-95C1-82D6045A845D}"/>
    <dgm:cxn modelId="{B27CCEAD-2080-4492-BE74-DF466635D059}" type="presParOf" srcId="{AD3B9479-A991-4A15-89BD-3FCC85D19E00}" destId="{6EF7EE1E-6650-4484-8748-EDBFD41A14D6}" srcOrd="0" destOrd="0" presId="urn:microsoft.com/office/officeart/2018/2/layout/IconLabelList"/>
    <dgm:cxn modelId="{2822B0C9-B3E2-4488-A3B8-E51B8F4C1138}" type="presParOf" srcId="{6EF7EE1E-6650-4484-8748-EDBFD41A14D6}" destId="{979F57DD-7803-45A1-B1BE-501F40FCA325}" srcOrd="0" destOrd="0" presId="urn:microsoft.com/office/officeart/2018/2/layout/IconLabelList"/>
    <dgm:cxn modelId="{744F838D-144F-4772-AADD-A737200833BD}" type="presParOf" srcId="{6EF7EE1E-6650-4484-8748-EDBFD41A14D6}" destId="{710676A3-6EE9-46A3-B4B4-1A7498FFB906}" srcOrd="1" destOrd="0" presId="urn:microsoft.com/office/officeart/2018/2/layout/IconLabelList"/>
    <dgm:cxn modelId="{2FA86FD0-0DB9-463B-9ECB-B6507A47B915}" type="presParOf" srcId="{6EF7EE1E-6650-4484-8748-EDBFD41A14D6}" destId="{D895D8FA-D4EA-40C8-8D16-B3DA16A4E9F8}" srcOrd="2" destOrd="0" presId="urn:microsoft.com/office/officeart/2018/2/layout/IconLabelList"/>
    <dgm:cxn modelId="{C7798447-1399-422A-BE73-D046EE1C7695}" type="presParOf" srcId="{AD3B9479-A991-4A15-89BD-3FCC85D19E00}" destId="{43E58893-1029-4508-80DA-6FECF894BB8F}" srcOrd="1" destOrd="0" presId="urn:microsoft.com/office/officeart/2018/2/layout/IconLabelList"/>
    <dgm:cxn modelId="{AB5843D0-CF99-49C3-8323-7A2BD59FCC77}" type="presParOf" srcId="{AD3B9479-A991-4A15-89BD-3FCC85D19E00}" destId="{754DBE34-3FF8-42B0-A5D7-7A273270047B}" srcOrd="2" destOrd="0" presId="urn:microsoft.com/office/officeart/2018/2/layout/IconLabelList"/>
    <dgm:cxn modelId="{785908A4-F473-4F32-A01A-C56F6884CDB9}" type="presParOf" srcId="{754DBE34-3FF8-42B0-A5D7-7A273270047B}" destId="{69A762B1-9884-41B9-A8DC-5D6EDD7F8B78}" srcOrd="0" destOrd="0" presId="urn:microsoft.com/office/officeart/2018/2/layout/IconLabelList"/>
    <dgm:cxn modelId="{A5E216BE-104C-409B-B049-D46B60A6A90B}" type="presParOf" srcId="{754DBE34-3FF8-42B0-A5D7-7A273270047B}" destId="{718BFD24-45CC-419F-9706-6014D98E6FC4}" srcOrd="1" destOrd="0" presId="urn:microsoft.com/office/officeart/2018/2/layout/IconLabelList"/>
    <dgm:cxn modelId="{2F466B84-25C3-4FE3-91B7-5B7F7E7DBA36}" type="presParOf" srcId="{754DBE34-3FF8-42B0-A5D7-7A273270047B}" destId="{337AE8CB-4E1E-45C3-AE45-2FC3C98F4017}" srcOrd="2" destOrd="0" presId="urn:microsoft.com/office/officeart/2018/2/layout/IconLabelList"/>
    <dgm:cxn modelId="{9F8CED60-DA58-4234-BA7E-AC40E0A5DDD2}" type="presParOf" srcId="{AD3B9479-A991-4A15-89BD-3FCC85D19E00}" destId="{D2C0D913-84CB-454A-8BB6-B96CF672B9B1}" srcOrd="3" destOrd="0" presId="urn:microsoft.com/office/officeart/2018/2/layout/IconLabelList"/>
    <dgm:cxn modelId="{EB9A88D7-E646-4A60-BE61-A28A60B7183F}" type="presParOf" srcId="{AD3B9479-A991-4A15-89BD-3FCC85D19E00}" destId="{89D287E4-9F62-43DF-9D6D-3F623AE8AD67}" srcOrd="4" destOrd="0" presId="urn:microsoft.com/office/officeart/2018/2/layout/IconLabelList"/>
    <dgm:cxn modelId="{CFF5616B-2614-4C16-BF7D-77152C87E23E}" type="presParOf" srcId="{89D287E4-9F62-43DF-9D6D-3F623AE8AD67}" destId="{B472C094-061B-4854-A766-EE1386E2C9AA}" srcOrd="0" destOrd="0" presId="urn:microsoft.com/office/officeart/2018/2/layout/IconLabelList"/>
    <dgm:cxn modelId="{714F35F8-5F91-4868-8771-3FEBF8E883A3}" type="presParOf" srcId="{89D287E4-9F62-43DF-9D6D-3F623AE8AD67}" destId="{7A860E19-FB4C-4DDB-B801-0636672CAF1D}" srcOrd="1" destOrd="0" presId="urn:microsoft.com/office/officeart/2018/2/layout/IconLabelList"/>
    <dgm:cxn modelId="{2590FEBC-F39B-4B93-89D7-CC3D7AB91C0B}" type="presParOf" srcId="{89D287E4-9F62-43DF-9D6D-3F623AE8AD67}" destId="{32F022F3-426F-41EE-AAAB-09FBBCAC1446}" srcOrd="2" destOrd="0" presId="urn:microsoft.com/office/officeart/2018/2/layout/IconLabelList"/>
    <dgm:cxn modelId="{0458DA91-C6D8-4ABB-9AD5-B79619198672}" type="presParOf" srcId="{AD3B9479-A991-4A15-89BD-3FCC85D19E00}" destId="{6A2D671B-AE08-4F9E-97A5-6DA21D90B988}" srcOrd="5" destOrd="0" presId="urn:microsoft.com/office/officeart/2018/2/layout/IconLabelList"/>
    <dgm:cxn modelId="{E008E374-6311-497E-BB0E-FAC5CAF34744}" type="presParOf" srcId="{AD3B9479-A991-4A15-89BD-3FCC85D19E00}" destId="{851182D9-2AD4-4073-84B6-4C5C7B540783}" srcOrd="6" destOrd="0" presId="urn:microsoft.com/office/officeart/2018/2/layout/IconLabelList"/>
    <dgm:cxn modelId="{2E9EB77A-26F7-482D-80B3-C23A29BC8A50}" type="presParOf" srcId="{851182D9-2AD4-4073-84B6-4C5C7B540783}" destId="{3317CB58-41DA-421E-AA3F-A0B4E64D6EF5}" srcOrd="0" destOrd="0" presId="urn:microsoft.com/office/officeart/2018/2/layout/IconLabelList"/>
    <dgm:cxn modelId="{2C100B84-E64B-4B40-8535-F5CC62A353D3}" type="presParOf" srcId="{851182D9-2AD4-4073-84B6-4C5C7B540783}" destId="{0E89E3DC-A00D-4238-8748-0E1948CE7560}" srcOrd="1" destOrd="0" presId="urn:microsoft.com/office/officeart/2018/2/layout/IconLabelList"/>
    <dgm:cxn modelId="{16567102-EBD6-4C55-BB55-2B6E5886119E}" type="presParOf" srcId="{851182D9-2AD4-4073-84B6-4C5C7B540783}" destId="{C1DC18DA-FDF1-4127-8B71-B9E7C0B4C0B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2DEA80-13BA-4110-9995-F7281E34EF3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42A8B46-14B2-4C96-B698-8EFC42CEA0D5}">
      <dgm:prSet/>
      <dgm:spPr/>
      <dgm:t>
        <a:bodyPr/>
        <a:lstStyle/>
        <a:p>
          <a:r>
            <a:rPr lang="en-US"/>
            <a:t>The solution will be to implement a non-relational database using document data storage</a:t>
          </a:r>
        </a:p>
      </dgm:t>
    </dgm:pt>
    <dgm:pt modelId="{61389A17-0A4D-43BC-97FD-B7795442336F}" type="parTrans" cxnId="{F313D0C1-C226-4FA9-8D64-49D9C8A571EA}">
      <dgm:prSet/>
      <dgm:spPr/>
      <dgm:t>
        <a:bodyPr/>
        <a:lstStyle/>
        <a:p>
          <a:endParaRPr lang="en-US"/>
        </a:p>
      </dgm:t>
    </dgm:pt>
    <dgm:pt modelId="{4E894250-2A22-4D75-BF5E-0592A98206A4}" type="sibTrans" cxnId="{F313D0C1-C226-4FA9-8D64-49D9C8A571EA}">
      <dgm:prSet/>
      <dgm:spPr/>
      <dgm:t>
        <a:bodyPr/>
        <a:lstStyle/>
        <a:p>
          <a:endParaRPr lang="en-US"/>
        </a:p>
      </dgm:t>
    </dgm:pt>
    <dgm:pt modelId="{F0738EF7-B415-4967-93B9-2F2F46FCD83C}">
      <dgm:prSet/>
      <dgm:spPr/>
      <dgm:t>
        <a:bodyPr/>
        <a:lstStyle/>
        <a:p>
          <a:r>
            <a:rPr lang="en-US"/>
            <a:t>The database solution will provide robust security measures</a:t>
          </a:r>
        </a:p>
      </dgm:t>
    </dgm:pt>
    <dgm:pt modelId="{D278FD51-2373-49EB-BADE-9258CD322B10}" type="parTrans" cxnId="{0316BD74-732E-4B26-AE86-FB4053BEF9C5}">
      <dgm:prSet/>
      <dgm:spPr/>
      <dgm:t>
        <a:bodyPr/>
        <a:lstStyle/>
        <a:p>
          <a:endParaRPr lang="en-US"/>
        </a:p>
      </dgm:t>
    </dgm:pt>
    <dgm:pt modelId="{9CF3784F-FA9A-4DA0-A809-83A3F2F23C84}" type="sibTrans" cxnId="{0316BD74-732E-4B26-AE86-FB4053BEF9C5}">
      <dgm:prSet/>
      <dgm:spPr/>
      <dgm:t>
        <a:bodyPr/>
        <a:lstStyle/>
        <a:p>
          <a:endParaRPr lang="en-US"/>
        </a:p>
      </dgm:t>
    </dgm:pt>
    <dgm:pt modelId="{86B11D9E-DBF8-4E3A-ADB1-813B6EDC4F02}">
      <dgm:prSet/>
      <dgm:spPr/>
      <dgm:t>
        <a:bodyPr/>
        <a:lstStyle/>
        <a:p>
          <a:r>
            <a:rPr lang="en-US"/>
            <a:t>Encryption</a:t>
          </a:r>
        </a:p>
      </dgm:t>
    </dgm:pt>
    <dgm:pt modelId="{9291467C-32C8-453E-9610-AA7ED9888774}" type="parTrans" cxnId="{2F0256EB-C5C7-4EEA-A13A-3096933F6B06}">
      <dgm:prSet/>
      <dgm:spPr/>
      <dgm:t>
        <a:bodyPr/>
        <a:lstStyle/>
        <a:p>
          <a:endParaRPr lang="en-US"/>
        </a:p>
      </dgm:t>
    </dgm:pt>
    <dgm:pt modelId="{103D1068-F850-4E25-87D6-ED391CEEDA01}" type="sibTrans" cxnId="{2F0256EB-C5C7-4EEA-A13A-3096933F6B06}">
      <dgm:prSet/>
      <dgm:spPr/>
      <dgm:t>
        <a:bodyPr/>
        <a:lstStyle/>
        <a:p>
          <a:endParaRPr lang="en-US"/>
        </a:p>
      </dgm:t>
    </dgm:pt>
    <dgm:pt modelId="{2B37AA48-6394-48E4-B545-86D7024839D4}">
      <dgm:prSet/>
      <dgm:spPr/>
      <dgm:t>
        <a:bodyPr/>
        <a:lstStyle/>
        <a:p>
          <a:r>
            <a:rPr lang="en-US"/>
            <a:t>Access control</a:t>
          </a:r>
        </a:p>
      </dgm:t>
    </dgm:pt>
    <dgm:pt modelId="{B947609D-FCE1-411D-A577-5C976DD16F86}" type="parTrans" cxnId="{378C4D61-EF34-46FF-8710-A9756B74BE28}">
      <dgm:prSet/>
      <dgm:spPr/>
      <dgm:t>
        <a:bodyPr/>
        <a:lstStyle/>
        <a:p>
          <a:endParaRPr lang="en-US"/>
        </a:p>
      </dgm:t>
    </dgm:pt>
    <dgm:pt modelId="{7A2BAFFE-7034-46C2-A03A-00768F99D138}" type="sibTrans" cxnId="{378C4D61-EF34-46FF-8710-A9756B74BE28}">
      <dgm:prSet/>
      <dgm:spPr/>
      <dgm:t>
        <a:bodyPr/>
        <a:lstStyle/>
        <a:p>
          <a:endParaRPr lang="en-US"/>
        </a:p>
      </dgm:t>
    </dgm:pt>
    <dgm:pt modelId="{239DEAD0-F933-47D1-8048-E3BA35AF9A40}">
      <dgm:prSet/>
      <dgm:spPr/>
      <dgm:t>
        <a:bodyPr/>
        <a:lstStyle/>
        <a:p>
          <a:r>
            <a:rPr lang="en-US"/>
            <a:t>User Management</a:t>
          </a:r>
        </a:p>
      </dgm:t>
    </dgm:pt>
    <dgm:pt modelId="{CF940B27-83CD-4EFA-80C5-2605D4901CE9}" type="parTrans" cxnId="{895A5AF8-4989-447A-991F-9E3E224B522F}">
      <dgm:prSet/>
      <dgm:spPr/>
      <dgm:t>
        <a:bodyPr/>
        <a:lstStyle/>
        <a:p>
          <a:endParaRPr lang="en-US"/>
        </a:p>
      </dgm:t>
    </dgm:pt>
    <dgm:pt modelId="{0DD0C292-F691-43E8-8651-CD7C7111CAC4}" type="sibTrans" cxnId="{895A5AF8-4989-447A-991F-9E3E224B522F}">
      <dgm:prSet/>
      <dgm:spPr/>
      <dgm:t>
        <a:bodyPr/>
        <a:lstStyle/>
        <a:p>
          <a:endParaRPr lang="en-US"/>
        </a:p>
      </dgm:t>
    </dgm:pt>
    <dgm:pt modelId="{551CE723-C390-4204-A130-C39D825107B0}">
      <dgm:prSet/>
      <dgm:spPr/>
      <dgm:t>
        <a:bodyPr/>
        <a:lstStyle/>
        <a:p>
          <a:r>
            <a:rPr lang="en-US"/>
            <a:t>The solution will ensure data consistency, long-term stability, and reliability of the database implementation</a:t>
          </a:r>
        </a:p>
      </dgm:t>
    </dgm:pt>
    <dgm:pt modelId="{B66A912C-287E-47E3-BC28-10EE171D3DB4}" type="parTrans" cxnId="{43E72BC0-9B22-4F97-AB51-B5DEA2A95082}">
      <dgm:prSet/>
      <dgm:spPr/>
      <dgm:t>
        <a:bodyPr/>
        <a:lstStyle/>
        <a:p>
          <a:endParaRPr lang="en-US"/>
        </a:p>
      </dgm:t>
    </dgm:pt>
    <dgm:pt modelId="{5758BD7A-6AE0-4B7B-9BFD-ABF634DA716E}" type="sibTrans" cxnId="{43E72BC0-9B22-4F97-AB51-B5DEA2A95082}">
      <dgm:prSet/>
      <dgm:spPr/>
      <dgm:t>
        <a:bodyPr/>
        <a:lstStyle/>
        <a:p>
          <a:endParaRPr lang="en-US"/>
        </a:p>
      </dgm:t>
    </dgm:pt>
    <dgm:pt modelId="{2C415CCF-7CBB-45F6-83B8-F45B126EA537}" type="pres">
      <dgm:prSet presAssocID="{A42DEA80-13BA-4110-9995-F7281E34EF31}" presName="root" presStyleCnt="0">
        <dgm:presLayoutVars>
          <dgm:dir/>
          <dgm:resizeHandles val="exact"/>
        </dgm:presLayoutVars>
      </dgm:prSet>
      <dgm:spPr/>
    </dgm:pt>
    <dgm:pt modelId="{6F7BE10A-7399-45F4-BB66-29A029E35D7C}" type="pres">
      <dgm:prSet presAssocID="{642A8B46-14B2-4C96-B698-8EFC42CEA0D5}" presName="compNode" presStyleCnt="0"/>
      <dgm:spPr/>
    </dgm:pt>
    <dgm:pt modelId="{739EA01B-F707-4D8F-9AF7-A6990C6620CB}" type="pres">
      <dgm:prSet presAssocID="{642A8B46-14B2-4C96-B698-8EFC42CEA0D5}" presName="bgRect" presStyleLbl="bgShp" presStyleIdx="0" presStyleCnt="3"/>
      <dgm:spPr/>
    </dgm:pt>
    <dgm:pt modelId="{A8E87198-A83D-4062-AC72-97F4B8869C84}" type="pres">
      <dgm:prSet presAssocID="{642A8B46-14B2-4C96-B698-8EFC42CEA0D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152F77A-257A-4FC7-967F-046B9AAFC605}" type="pres">
      <dgm:prSet presAssocID="{642A8B46-14B2-4C96-B698-8EFC42CEA0D5}" presName="spaceRect" presStyleCnt="0"/>
      <dgm:spPr/>
    </dgm:pt>
    <dgm:pt modelId="{C0A3CDB7-4E8E-41AC-A07D-ECA28E83CFC0}" type="pres">
      <dgm:prSet presAssocID="{642A8B46-14B2-4C96-B698-8EFC42CEA0D5}" presName="parTx" presStyleLbl="revTx" presStyleIdx="0" presStyleCnt="4">
        <dgm:presLayoutVars>
          <dgm:chMax val="0"/>
          <dgm:chPref val="0"/>
        </dgm:presLayoutVars>
      </dgm:prSet>
      <dgm:spPr/>
    </dgm:pt>
    <dgm:pt modelId="{8498C57D-58CB-4163-B574-E77BD8306FC4}" type="pres">
      <dgm:prSet presAssocID="{4E894250-2A22-4D75-BF5E-0592A98206A4}" presName="sibTrans" presStyleCnt="0"/>
      <dgm:spPr/>
    </dgm:pt>
    <dgm:pt modelId="{6E3D5A80-27FB-42A6-856D-4AA7436C2E1D}" type="pres">
      <dgm:prSet presAssocID="{F0738EF7-B415-4967-93B9-2F2F46FCD83C}" presName="compNode" presStyleCnt="0"/>
      <dgm:spPr/>
    </dgm:pt>
    <dgm:pt modelId="{68C40A04-9F13-4250-A0EA-C47C1F6460D5}" type="pres">
      <dgm:prSet presAssocID="{F0738EF7-B415-4967-93B9-2F2F46FCD83C}" presName="bgRect" presStyleLbl="bgShp" presStyleIdx="1" presStyleCnt="3"/>
      <dgm:spPr/>
    </dgm:pt>
    <dgm:pt modelId="{9C053C6F-8D47-43FB-9119-D676A4DA314E}" type="pres">
      <dgm:prSet presAssocID="{F0738EF7-B415-4967-93B9-2F2F46FCD83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7F6ACC97-0138-4A29-B399-E52D9AF4CB56}" type="pres">
      <dgm:prSet presAssocID="{F0738EF7-B415-4967-93B9-2F2F46FCD83C}" presName="spaceRect" presStyleCnt="0"/>
      <dgm:spPr/>
    </dgm:pt>
    <dgm:pt modelId="{3B5225DD-A0AB-444F-A176-7F3B464591BF}" type="pres">
      <dgm:prSet presAssocID="{F0738EF7-B415-4967-93B9-2F2F46FCD83C}" presName="parTx" presStyleLbl="revTx" presStyleIdx="1" presStyleCnt="4">
        <dgm:presLayoutVars>
          <dgm:chMax val="0"/>
          <dgm:chPref val="0"/>
        </dgm:presLayoutVars>
      </dgm:prSet>
      <dgm:spPr/>
    </dgm:pt>
    <dgm:pt modelId="{AB58EDE6-D3A6-43A3-BD17-79CB4B829115}" type="pres">
      <dgm:prSet presAssocID="{F0738EF7-B415-4967-93B9-2F2F46FCD83C}" presName="desTx" presStyleLbl="revTx" presStyleIdx="2" presStyleCnt="4">
        <dgm:presLayoutVars/>
      </dgm:prSet>
      <dgm:spPr/>
    </dgm:pt>
    <dgm:pt modelId="{7999759A-C2D4-4FA6-A4BC-A6401800788A}" type="pres">
      <dgm:prSet presAssocID="{9CF3784F-FA9A-4DA0-A809-83A3F2F23C84}" presName="sibTrans" presStyleCnt="0"/>
      <dgm:spPr/>
    </dgm:pt>
    <dgm:pt modelId="{59F00EFC-9440-446C-BB4B-EAF7BED5BB19}" type="pres">
      <dgm:prSet presAssocID="{551CE723-C390-4204-A130-C39D825107B0}" presName="compNode" presStyleCnt="0"/>
      <dgm:spPr/>
    </dgm:pt>
    <dgm:pt modelId="{6A574E18-C027-49C6-AD51-E9901F166087}" type="pres">
      <dgm:prSet presAssocID="{551CE723-C390-4204-A130-C39D825107B0}" presName="bgRect" presStyleLbl="bgShp" presStyleIdx="2" presStyleCnt="3"/>
      <dgm:spPr/>
    </dgm:pt>
    <dgm:pt modelId="{34F5BD2D-1A60-430D-9595-82BFDFAD36A2}" type="pres">
      <dgm:prSet presAssocID="{551CE723-C390-4204-A130-C39D825107B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0E331659-486C-418C-9329-C516A5E34D3A}" type="pres">
      <dgm:prSet presAssocID="{551CE723-C390-4204-A130-C39D825107B0}" presName="spaceRect" presStyleCnt="0"/>
      <dgm:spPr/>
    </dgm:pt>
    <dgm:pt modelId="{EBAE35B7-C93F-4E86-BC93-281F1C14A33A}" type="pres">
      <dgm:prSet presAssocID="{551CE723-C390-4204-A130-C39D825107B0}" presName="parTx" presStyleLbl="revTx" presStyleIdx="3" presStyleCnt="4">
        <dgm:presLayoutVars>
          <dgm:chMax val="0"/>
          <dgm:chPref val="0"/>
        </dgm:presLayoutVars>
      </dgm:prSet>
      <dgm:spPr/>
    </dgm:pt>
  </dgm:ptLst>
  <dgm:cxnLst>
    <dgm:cxn modelId="{3C91820A-2DD6-45DB-8A05-C2814093633D}" type="presOf" srcId="{2B37AA48-6394-48E4-B545-86D7024839D4}" destId="{AB58EDE6-D3A6-43A3-BD17-79CB4B829115}" srcOrd="0" destOrd="1" presId="urn:microsoft.com/office/officeart/2018/2/layout/IconVerticalSolidList"/>
    <dgm:cxn modelId="{C7A4BE0C-FFD6-43EE-8B95-0042D7BF0DEC}" type="presOf" srcId="{A42DEA80-13BA-4110-9995-F7281E34EF31}" destId="{2C415CCF-7CBB-45F6-83B8-F45B126EA537}" srcOrd="0" destOrd="0" presId="urn:microsoft.com/office/officeart/2018/2/layout/IconVerticalSolidList"/>
    <dgm:cxn modelId="{1D654817-B57C-4144-B94A-7F28FF032ECC}" type="presOf" srcId="{F0738EF7-B415-4967-93B9-2F2F46FCD83C}" destId="{3B5225DD-A0AB-444F-A176-7F3B464591BF}" srcOrd="0" destOrd="0" presId="urn:microsoft.com/office/officeart/2018/2/layout/IconVerticalSolidList"/>
    <dgm:cxn modelId="{A5CC3E18-33EE-42EE-9AE7-70535CF375F9}" type="presOf" srcId="{642A8B46-14B2-4C96-B698-8EFC42CEA0D5}" destId="{C0A3CDB7-4E8E-41AC-A07D-ECA28E83CFC0}" srcOrd="0" destOrd="0" presId="urn:microsoft.com/office/officeart/2018/2/layout/IconVerticalSolidList"/>
    <dgm:cxn modelId="{378C4D61-EF34-46FF-8710-A9756B74BE28}" srcId="{F0738EF7-B415-4967-93B9-2F2F46FCD83C}" destId="{2B37AA48-6394-48E4-B545-86D7024839D4}" srcOrd="1" destOrd="0" parTransId="{B947609D-FCE1-411D-A577-5C976DD16F86}" sibTransId="{7A2BAFFE-7034-46C2-A03A-00768F99D138}"/>
    <dgm:cxn modelId="{0316BD74-732E-4B26-AE86-FB4053BEF9C5}" srcId="{A42DEA80-13BA-4110-9995-F7281E34EF31}" destId="{F0738EF7-B415-4967-93B9-2F2F46FCD83C}" srcOrd="1" destOrd="0" parTransId="{D278FD51-2373-49EB-BADE-9258CD322B10}" sibTransId="{9CF3784F-FA9A-4DA0-A809-83A3F2F23C84}"/>
    <dgm:cxn modelId="{734C6785-3708-46F3-9ABB-E75C4EBB1EA7}" type="presOf" srcId="{551CE723-C390-4204-A130-C39D825107B0}" destId="{EBAE35B7-C93F-4E86-BC93-281F1C14A33A}" srcOrd="0" destOrd="0" presId="urn:microsoft.com/office/officeart/2018/2/layout/IconVerticalSolidList"/>
    <dgm:cxn modelId="{E0832BAB-D485-492A-8D7E-E582D584E78B}" type="presOf" srcId="{86B11D9E-DBF8-4E3A-ADB1-813B6EDC4F02}" destId="{AB58EDE6-D3A6-43A3-BD17-79CB4B829115}" srcOrd="0" destOrd="0" presId="urn:microsoft.com/office/officeart/2018/2/layout/IconVerticalSolidList"/>
    <dgm:cxn modelId="{43E72BC0-9B22-4F97-AB51-B5DEA2A95082}" srcId="{A42DEA80-13BA-4110-9995-F7281E34EF31}" destId="{551CE723-C390-4204-A130-C39D825107B0}" srcOrd="2" destOrd="0" parTransId="{B66A912C-287E-47E3-BC28-10EE171D3DB4}" sibTransId="{5758BD7A-6AE0-4B7B-9BFD-ABF634DA716E}"/>
    <dgm:cxn modelId="{F313D0C1-C226-4FA9-8D64-49D9C8A571EA}" srcId="{A42DEA80-13BA-4110-9995-F7281E34EF31}" destId="{642A8B46-14B2-4C96-B698-8EFC42CEA0D5}" srcOrd="0" destOrd="0" parTransId="{61389A17-0A4D-43BC-97FD-B7795442336F}" sibTransId="{4E894250-2A22-4D75-BF5E-0592A98206A4}"/>
    <dgm:cxn modelId="{D088FFE2-EA85-4141-9DD0-A792715B9EBE}" type="presOf" srcId="{239DEAD0-F933-47D1-8048-E3BA35AF9A40}" destId="{AB58EDE6-D3A6-43A3-BD17-79CB4B829115}" srcOrd="0" destOrd="2" presId="urn:microsoft.com/office/officeart/2018/2/layout/IconVerticalSolidList"/>
    <dgm:cxn modelId="{2F0256EB-C5C7-4EEA-A13A-3096933F6B06}" srcId="{F0738EF7-B415-4967-93B9-2F2F46FCD83C}" destId="{86B11D9E-DBF8-4E3A-ADB1-813B6EDC4F02}" srcOrd="0" destOrd="0" parTransId="{9291467C-32C8-453E-9610-AA7ED9888774}" sibTransId="{103D1068-F850-4E25-87D6-ED391CEEDA01}"/>
    <dgm:cxn modelId="{895A5AF8-4989-447A-991F-9E3E224B522F}" srcId="{F0738EF7-B415-4967-93B9-2F2F46FCD83C}" destId="{239DEAD0-F933-47D1-8048-E3BA35AF9A40}" srcOrd="2" destOrd="0" parTransId="{CF940B27-83CD-4EFA-80C5-2605D4901CE9}" sibTransId="{0DD0C292-F691-43E8-8651-CD7C7111CAC4}"/>
    <dgm:cxn modelId="{67B5C754-351D-427B-9DBB-A899C2D72EC0}" type="presParOf" srcId="{2C415CCF-7CBB-45F6-83B8-F45B126EA537}" destId="{6F7BE10A-7399-45F4-BB66-29A029E35D7C}" srcOrd="0" destOrd="0" presId="urn:microsoft.com/office/officeart/2018/2/layout/IconVerticalSolidList"/>
    <dgm:cxn modelId="{077F3135-10EE-4E1D-B402-D0E72332BE0D}" type="presParOf" srcId="{6F7BE10A-7399-45F4-BB66-29A029E35D7C}" destId="{739EA01B-F707-4D8F-9AF7-A6990C6620CB}" srcOrd="0" destOrd="0" presId="urn:microsoft.com/office/officeart/2018/2/layout/IconVerticalSolidList"/>
    <dgm:cxn modelId="{FD2CC832-620E-4CE5-90E1-F4317EB4FD6B}" type="presParOf" srcId="{6F7BE10A-7399-45F4-BB66-29A029E35D7C}" destId="{A8E87198-A83D-4062-AC72-97F4B8869C84}" srcOrd="1" destOrd="0" presId="urn:microsoft.com/office/officeart/2018/2/layout/IconVerticalSolidList"/>
    <dgm:cxn modelId="{59E057BD-CD9F-4BF9-BAA5-62F0FF629146}" type="presParOf" srcId="{6F7BE10A-7399-45F4-BB66-29A029E35D7C}" destId="{C152F77A-257A-4FC7-967F-046B9AAFC605}" srcOrd="2" destOrd="0" presId="urn:microsoft.com/office/officeart/2018/2/layout/IconVerticalSolidList"/>
    <dgm:cxn modelId="{4BB5187D-2920-4D03-A41B-26554726BD08}" type="presParOf" srcId="{6F7BE10A-7399-45F4-BB66-29A029E35D7C}" destId="{C0A3CDB7-4E8E-41AC-A07D-ECA28E83CFC0}" srcOrd="3" destOrd="0" presId="urn:microsoft.com/office/officeart/2018/2/layout/IconVerticalSolidList"/>
    <dgm:cxn modelId="{F814EA0F-7115-4843-BF9D-04E1BE87CDE6}" type="presParOf" srcId="{2C415CCF-7CBB-45F6-83B8-F45B126EA537}" destId="{8498C57D-58CB-4163-B574-E77BD8306FC4}" srcOrd="1" destOrd="0" presId="urn:microsoft.com/office/officeart/2018/2/layout/IconVerticalSolidList"/>
    <dgm:cxn modelId="{E8B4A859-C500-4E68-935C-7BEAA971B826}" type="presParOf" srcId="{2C415CCF-7CBB-45F6-83B8-F45B126EA537}" destId="{6E3D5A80-27FB-42A6-856D-4AA7436C2E1D}" srcOrd="2" destOrd="0" presId="urn:microsoft.com/office/officeart/2018/2/layout/IconVerticalSolidList"/>
    <dgm:cxn modelId="{FC309751-DD9C-4040-9352-4F21B54C6F18}" type="presParOf" srcId="{6E3D5A80-27FB-42A6-856D-4AA7436C2E1D}" destId="{68C40A04-9F13-4250-A0EA-C47C1F6460D5}" srcOrd="0" destOrd="0" presId="urn:microsoft.com/office/officeart/2018/2/layout/IconVerticalSolidList"/>
    <dgm:cxn modelId="{FAFA96D8-65D2-4200-876C-91A48E67A215}" type="presParOf" srcId="{6E3D5A80-27FB-42A6-856D-4AA7436C2E1D}" destId="{9C053C6F-8D47-43FB-9119-D676A4DA314E}" srcOrd="1" destOrd="0" presId="urn:microsoft.com/office/officeart/2018/2/layout/IconVerticalSolidList"/>
    <dgm:cxn modelId="{80075EFB-EB0A-462F-BDF7-136A8792EBE7}" type="presParOf" srcId="{6E3D5A80-27FB-42A6-856D-4AA7436C2E1D}" destId="{7F6ACC97-0138-4A29-B399-E52D9AF4CB56}" srcOrd="2" destOrd="0" presId="urn:microsoft.com/office/officeart/2018/2/layout/IconVerticalSolidList"/>
    <dgm:cxn modelId="{2DF23E01-32E4-4D4A-8C21-D5671DD9A8BD}" type="presParOf" srcId="{6E3D5A80-27FB-42A6-856D-4AA7436C2E1D}" destId="{3B5225DD-A0AB-444F-A176-7F3B464591BF}" srcOrd="3" destOrd="0" presId="urn:microsoft.com/office/officeart/2018/2/layout/IconVerticalSolidList"/>
    <dgm:cxn modelId="{A86B8590-8194-48C6-8E84-1BBDACF5BA21}" type="presParOf" srcId="{6E3D5A80-27FB-42A6-856D-4AA7436C2E1D}" destId="{AB58EDE6-D3A6-43A3-BD17-79CB4B829115}" srcOrd="4" destOrd="0" presId="urn:microsoft.com/office/officeart/2018/2/layout/IconVerticalSolidList"/>
    <dgm:cxn modelId="{9A7E3AA3-1B8A-4950-81FA-471869ADD293}" type="presParOf" srcId="{2C415CCF-7CBB-45F6-83B8-F45B126EA537}" destId="{7999759A-C2D4-4FA6-A4BC-A6401800788A}" srcOrd="3" destOrd="0" presId="urn:microsoft.com/office/officeart/2018/2/layout/IconVerticalSolidList"/>
    <dgm:cxn modelId="{9F84646F-F603-4443-9F8D-2BB80EEB8234}" type="presParOf" srcId="{2C415CCF-7CBB-45F6-83B8-F45B126EA537}" destId="{59F00EFC-9440-446C-BB4B-EAF7BED5BB19}" srcOrd="4" destOrd="0" presId="urn:microsoft.com/office/officeart/2018/2/layout/IconVerticalSolidList"/>
    <dgm:cxn modelId="{A3FAE328-6DB0-41E8-B1F1-3CA4AFEA37B0}" type="presParOf" srcId="{59F00EFC-9440-446C-BB4B-EAF7BED5BB19}" destId="{6A574E18-C027-49C6-AD51-E9901F166087}" srcOrd="0" destOrd="0" presId="urn:microsoft.com/office/officeart/2018/2/layout/IconVerticalSolidList"/>
    <dgm:cxn modelId="{8E6C1DFD-537E-4A91-B546-87C136D9AF59}" type="presParOf" srcId="{59F00EFC-9440-446C-BB4B-EAF7BED5BB19}" destId="{34F5BD2D-1A60-430D-9595-82BFDFAD36A2}" srcOrd="1" destOrd="0" presId="urn:microsoft.com/office/officeart/2018/2/layout/IconVerticalSolidList"/>
    <dgm:cxn modelId="{21B0ABC3-1CE1-4E60-9EC7-2B575E29BE60}" type="presParOf" srcId="{59F00EFC-9440-446C-BB4B-EAF7BED5BB19}" destId="{0E331659-486C-418C-9329-C516A5E34D3A}" srcOrd="2" destOrd="0" presId="urn:microsoft.com/office/officeart/2018/2/layout/IconVerticalSolidList"/>
    <dgm:cxn modelId="{F9D40899-4A2D-469D-BE54-3D0552186B5F}" type="presParOf" srcId="{59F00EFC-9440-446C-BB4B-EAF7BED5BB19}" destId="{EBAE35B7-C93F-4E86-BC93-281F1C14A33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AEE5FE-F23D-48E5-8754-44A3C42222F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5F1068A8-77C5-463A-84D1-1A9753024FA3}">
      <dgm:prSet/>
      <dgm:spPr/>
      <dgm:t>
        <a:bodyPr/>
        <a:lstStyle/>
        <a:p>
          <a:pPr algn="ctr">
            <a:defRPr cap="all"/>
          </a:pPr>
          <a:r>
            <a:rPr lang="en-US" dirty="0"/>
            <a:t>MongoDB Compass:</a:t>
          </a:r>
        </a:p>
        <a:p>
          <a:pPr algn="l">
            <a:defRPr cap="all"/>
          </a:pPr>
          <a:r>
            <a:rPr lang="en-US" dirty="0"/>
            <a:t>- GUI tool</a:t>
          </a:r>
        </a:p>
        <a:p>
          <a:pPr algn="l">
            <a:defRPr cap="all"/>
          </a:pPr>
          <a:r>
            <a:rPr lang="en-US" dirty="0"/>
            <a:t>- Manage databases</a:t>
          </a:r>
        </a:p>
        <a:p>
          <a:pPr algn="l">
            <a:defRPr cap="all"/>
          </a:pPr>
          <a:r>
            <a:rPr lang="en-US" dirty="0"/>
            <a:t>- Explore data structures</a:t>
          </a:r>
        </a:p>
        <a:p>
          <a:pPr algn="l">
            <a:defRPr cap="all"/>
          </a:pPr>
          <a:r>
            <a:rPr lang="en-US" dirty="0"/>
            <a:t>- Query building</a:t>
          </a:r>
        </a:p>
        <a:p>
          <a:pPr algn="l">
            <a:defRPr cap="all"/>
          </a:pPr>
          <a:r>
            <a:rPr lang="en-US" dirty="0"/>
            <a:t>- Real time performance</a:t>
          </a:r>
        </a:p>
        <a:p>
          <a:pPr algn="ctr">
            <a:defRPr cap="all"/>
          </a:pPr>
          <a:endParaRPr lang="en-US" dirty="0"/>
        </a:p>
      </dgm:t>
    </dgm:pt>
    <dgm:pt modelId="{4F28DB59-B2C6-45CF-A488-399C3503EF24}" type="parTrans" cxnId="{9C196D9A-E3B4-472B-B112-6EB1CE503FFE}">
      <dgm:prSet/>
      <dgm:spPr/>
      <dgm:t>
        <a:bodyPr/>
        <a:lstStyle/>
        <a:p>
          <a:endParaRPr lang="en-US"/>
        </a:p>
      </dgm:t>
    </dgm:pt>
    <dgm:pt modelId="{45C50AEC-EB1F-4EA4-87AC-ACD7A7241108}" type="sibTrans" cxnId="{9C196D9A-E3B4-472B-B112-6EB1CE503FFE}">
      <dgm:prSet/>
      <dgm:spPr/>
      <dgm:t>
        <a:bodyPr/>
        <a:lstStyle/>
        <a:p>
          <a:endParaRPr lang="en-US"/>
        </a:p>
      </dgm:t>
    </dgm:pt>
    <dgm:pt modelId="{5C0E33A4-226F-4F6D-9839-49B024A86E2C}">
      <dgm:prSet/>
      <dgm:spPr/>
      <dgm:t>
        <a:bodyPr/>
        <a:lstStyle/>
        <a:p>
          <a:pPr algn="ctr">
            <a:defRPr cap="all"/>
          </a:pPr>
          <a:r>
            <a:rPr lang="en-US" dirty="0"/>
            <a:t>MongoDB: </a:t>
          </a:r>
        </a:p>
        <a:p>
          <a:pPr algn="l">
            <a:defRPr cap="all"/>
          </a:pPr>
          <a:r>
            <a:rPr lang="en-US" dirty="0"/>
            <a:t>An open source no-</a:t>
          </a:r>
          <a:r>
            <a:rPr lang="en-US" dirty="0" err="1"/>
            <a:t>sql</a:t>
          </a:r>
          <a:r>
            <a:rPr lang="en-US" dirty="0"/>
            <a:t> database that uses document-oriented data modeling (</a:t>
          </a:r>
          <a:r>
            <a:rPr lang="en-US" dirty="0" err="1"/>
            <a:t>Geeksforgeeks</a:t>
          </a:r>
          <a:r>
            <a:rPr lang="en-US" dirty="0"/>
            <a:t>, 2025c). </a:t>
          </a:r>
        </a:p>
        <a:p>
          <a:pPr algn="l">
            <a:defRPr cap="all"/>
          </a:pPr>
          <a:r>
            <a:rPr lang="en-US" dirty="0"/>
            <a:t>- Scalable</a:t>
          </a:r>
        </a:p>
        <a:p>
          <a:pPr algn="l">
            <a:defRPr cap="all"/>
          </a:pPr>
          <a:r>
            <a:rPr lang="en-US" dirty="0"/>
            <a:t>- Manage large volumes of unstructured data</a:t>
          </a:r>
        </a:p>
      </dgm:t>
    </dgm:pt>
    <dgm:pt modelId="{8BF43B00-A9A5-4B94-B1D0-DE77AE775B97}" type="parTrans" cxnId="{8E680043-780E-43C8-85EA-0D1275562F10}">
      <dgm:prSet/>
      <dgm:spPr/>
      <dgm:t>
        <a:bodyPr/>
        <a:lstStyle/>
        <a:p>
          <a:endParaRPr lang="en-US"/>
        </a:p>
      </dgm:t>
    </dgm:pt>
    <dgm:pt modelId="{486529EE-A1B8-4265-AC62-D5F54432F228}" type="sibTrans" cxnId="{8E680043-780E-43C8-85EA-0D1275562F10}">
      <dgm:prSet/>
      <dgm:spPr/>
      <dgm:t>
        <a:bodyPr/>
        <a:lstStyle/>
        <a:p>
          <a:endParaRPr lang="en-US"/>
        </a:p>
      </dgm:t>
    </dgm:pt>
    <dgm:pt modelId="{74F80E9C-97F4-9A48-AB29-F563139DE90C}" type="pres">
      <dgm:prSet presAssocID="{87AEE5FE-F23D-48E5-8754-44A3C42222F1}" presName="diagram" presStyleCnt="0">
        <dgm:presLayoutVars>
          <dgm:dir/>
          <dgm:resizeHandles val="exact"/>
        </dgm:presLayoutVars>
      </dgm:prSet>
      <dgm:spPr/>
    </dgm:pt>
    <dgm:pt modelId="{881ABD21-6FF3-2347-A0C0-B97CBB0D77F7}" type="pres">
      <dgm:prSet presAssocID="{5F1068A8-77C5-463A-84D1-1A9753024FA3}" presName="node" presStyleLbl="node1" presStyleIdx="0" presStyleCnt="2">
        <dgm:presLayoutVars>
          <dgm:bulletEnabled val="1"/>
        </dgm:presLayoutVars>
      </dgm:prSet>
      <dgm:spPr/>
    </dgm:pt>
    <dgm:pt modelId="{2F87C87B-CCB1-7745-BB4B-C4185E1E6545}" type="pres">
      <dgm:prSet presAssocID="{45C50AEC-EB1F-4EA4-87AC-ACD7A7241108}" presName="sibTrans" presStyleCnt="0"/>
      <dgm:spPr/>
    </dgm:pt>
    <dgm:pt modelId="{4ED3CB32-0F6B-634D-952F-0747CF3EB378}" type="pres">
      <dgm:prSet presAssocID="{5C0E33A4-226F-4F6D-9839-49B024A86E2C}" presName="node" presStyleLbl="node1" presStyleIdx="1" presStyleCnt="2">
        <dgm:presLayoutVars>
          <dgm:bulletEnabled val="1"/>
        </dgm:presLayoutVars>
      </dgm:prSet>
      <dgm:spPr/>
    </dgm:pt>
  </dgm:ptLst>
  <dgm:cxnLst>
    <dgm:cxn modelId="{AF9AE304-9079-9B46-98E9-C292A3DDF7D1}" type="presOf" srcId="{87AEE5FE-F23D-48E5-8754-44A3C42222F1}" destId="{74F80E9C-97F4-9A48-AB29-F563139DE90C}" srcOrd="0" destOrd="0" presId="urn:microsoft.com/office/officeart/2005/8/layout/default"/>
    <dgm:cxn modelId="{F3475F09-198C-904E-AF79-BE67A6A65381}" type="presOf" srcId="{5C0E33A4-226F-4F6D-9839-49B024A86E2C}" destId="{4ED3CB32-0F6B-634D-952F-0747CF3EB378}" srcOrd="0" destOrd="0" presId="urn:microsoft.com/office/officeart/2005/8/layout/default"/>
    <dgm:cxn modelId="{3CE98034-7ACB-6F42-AAA5-7712A1214D87}" type="presOf" srcId="{5F1068A8-77C5-463A-84D1-1A9753024FA3}" destId="{881ABD21-6FF3-2347-A0C0-B97CBB0D77F7}" srcOrd="0" destOrd="0" presId="urn:microsoft.com/office/officeart/2005/8/layout/default"/>
    <dgm:cxn modelId="{8E680043-780E-43C8-85EA-0D1275562F10}" srcId="{87AEE5FE-F23D-48E5-8754-44A3C42222F1}" destId="{5C0E33A4-226F-4F6D-9839-49B024A86E2C}" srcOrd="1" destOrd="0" parTransId="{8BF43B00-A9A5-4B94-B1D0-DE77AE775B97}" sibTransId="{486529EE-A1B8-4265-AC62-D5F54432F228}"/>
    <dgm:cxn modelId="{9C196D9A-E3B4-472B-B112-6EB1CE503FFE}" srcId="{87AEE5FE-F23D-48E5-8754-44A3C42222F1}" destId="{5F1068A8-77C5-463A-84D1-1A9753024FA3}" srcOrd="0" destOrd="0" parTransId="{4F28DB59-B2C6-45CF-A488-399C3503EF24}" sibTransId="{45C50AEC-EB1F-4EA4-87AC-ACD7A7241108}"/>
    <dgm:cxn modelId="{61D9FA5F-1898-5744-A5D1-FE057058DF57}" type="presParOf" srcId="{74F80E9C-97F4-9A48-AB29-F563139DE90C}" destId="{881ABD21-6FF3-2347-A0C0-B97CBB0D77F7}" srcOrd="0" destOrd="0" presId="urn:microsoft.com/office/officeart/2005/8/layout/default"/>
    <dgm:cxn modelId="{7D21D4DB-0E8C-1F4B-8FA1-B3E33BDBB411}" type="presParOf" srcId="{74F80E9C-97F4-9A48-AB29-F563139DE90C}" destId="{2F87C87B-CCB1-7745-BB4B-C4185E1E6545}" srcOrd="1" destOrd="0" presId="urn:microsoft.com/office/officeart/2005/8/layout/default"/>
    <dgm:cxn modelId="{BADFB732-854E-1E47-A49B-290A5E8DBDC8}" type="presParOf" srcId="{74F80E9C-97F4-9A48-AB29-F563139DE90C}" destId="{4ED3CB32-0F6B-634D-952F-0747CF3EB378}"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A02885-B07D-4199-A11F-59A9DE52713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F9E5432-205B-441D-8EA5-74E4E4CF4063}">
      <dgm:prSet/>
      <dgm:spPr/>
      <dgm:t>
        <a:bodyPr/>
        <a:lstStyle/>
        <a:p>
          <a:pPr>
            <a:defRPr cap="all"/>
          </a:pPr>
          <a:r>
            <a:rPr lang="en-US"/>
            <a:t>Find the top 20 member IDs with the most transactions.</a:t>
          </a:r>
        </a:p>
      </dgm:t>
    </dgm:pt>
    <dgm:pt modelId="{F93228BE-0EA5-491E-858E-7A466FEFDA86}" type="parTrans" cxnId="{CECC5B0C-A082-4608-B097-D06BB3218323}">
      <dgm:prSet/>
      <dgm:spPr/>
      <dgm:t>
        <a:bodyPr/>
        <a:lstStyle/>
        <a:p>
          <a:endParaRPr lang="en-US"/>
        </a:p>
      </dgm:t>
    </dgm:pt>
    <dgm:pt modelId="{9947CC26-D8E5-4870-86F9-179AF6CD4EF9}" type="sibTrans" cxnId="{CECC5B0C-A082-4608-B097-D06BB3218323}">
      <dgm:prSet/>
      <dgm:spPr/>
      <dgm:t>
        <a:bodyPr/>
        <a:lstStyle/>
        <a:p>
          <a:endParaRPr lang="en-US"/>
        </a:p>
      </dgm:t>
    </dgm:pt>
    <dgm:pt modelId="{3CADFE33-C914-487A-A71F-230F51CADB71}">
      <dgm:prSet/>
      <dgm:spPr/>
      <dgm:t>
        <a:bodyPr/>
        <a:lstStyle/>
        <a:p>
          <a:pPr>
            <a:defRPr cap="all"/>
          </a:pPr>
          <a:r>
            <a:rPr lang="en-US"/>
            <a:t>Find the top 5 items that are purchased the most.</a:t>
          </a:r>
        </a:p>
      </dgm:t>
    </dgm:pt>
    <dgm:pt modelId="{D0FF929C-9CFD-48E9-B897-CFAB83C34BBB}" type="parTrans" cxnId="{71F54567-479B-4CCE-A637-62838A6EE3AA}">
      <dgm:prSet/>
      <dgm:spPr/>
      <dgm:t>
        <a:bodyPr/>
        <a:lstStyle/>
        <a:p>
          <a:endParaRPr lang="en-US"/>
        </a:p>
      </dgm:t>
    </dgm:pt>
    <dgm:pt modelId="{D5F93E34-486E-416A-8E02-F3E705C5762B}" type="sibTrans" cxnId="{71F54567-479B-4CCE-A637-62838A6EE3AA}">
      <dgm:prSet/>
      <dgm:spPr/>
      <dgm:t>
        <a:bodyPr/>
        <a:lstStyle/>
        <a:p>
          <a:endParaRPr lang="en-US"/>
        </a:p>
      </dgm:t>
    </dgm:pt>
    <dgm:pt modelId="{0288E10E-F0DD-4670-9D76-2EBBDA3ACE91}">
      <dgm:prSet/>
      <dgm:spPr/>
      <dgm:t>
        <a:bodyPr/>
        <a:lstStyle/>
        <a:p>
          <a:pPr>
            <a:defRPr cap="all"/>
          </a:pPr>
          <a:r>
            <a:rPr lang="en-US"/>
            <a:t>Find the number of items there are of each label type.</a:t>
          </a:r>
        </a:p>
      </dgm:t>
    </dgm:pt>
    <dgm:pt modelId="{08785288-40C3-4CF8-A606-AF97896AD24D}" type="parTrans" cxnId="{6EFC10E1-EB81-487E-8996-F46F1D3C1A12}">
      <dgm:prSet/>
      <dgm:spPr/>
      <dgm:t>
        <a:bodyPr/>
        <a:lstStyle/>
        <a:p>
          <a:endParaRPr lang="en-US"/>
        </a:p>
      </dgm:t>
    </dgm:pt>
    <dgm:pt modelId="{3357EB0F-43D3-4DA2-81F7-606E441BA76B}" type="sibTrans" cxnId="{6EFC10E1-EB81-487E-8996-F46F1D3C1A12}">
      <dgm:prSet/>
      <dgm:spPr/>
      <dgm:t>
        <a:bodyPr/>
        <a:lstStyle/>
        <a:p>
          <a:endParaRPr lang="en-US"/>
        </a:p>
      </dgm:t>
    </dgm:pt>
    <dgm:pt modelId="{C824AA3D-1C1F-4632-9289-687935B00639}" type="pres">
      <dgm:prSet presAssocID="{13A02885-B07D-4199-A11F-59A9DE527139}" presName="root" presStyleCnt="0">
        <dgm:presLayoutVars>
          <dgm:dir/>
          <dgm:resizeHandles val="exact"/>
        </dgm:presLayoutVars>
      </dgm:prSet>
      <dgm:spPr/>
    </dgm:pt>
    <dgm:pt modelId="{CE658C26-FF83-4501-9139-7F42FC55044D}" type="pres">
      <dgm:prSet presAssocID="{DF9E5432-205B-441D-8EA5-74E4E4CF4063}" presName="compNode" presStyleCnt="0"/>
      <dgm:spPr/>
    </dgm:pt>
    <dgm:pt modelId="{D90BD435-C27F-4298-889C-20B387CC53A9}" type="pres">
      <dgm:prSet presAssocID="{DF9E5432-205B-441D-8EA5-74E4E4CF4063}" presName="iconBgRect" presStyleLbl="bgShp" presStyleIdx="0" presStyleCnt="3"/>
      <dgm:spPr/>
    </dgm:pt>
    <dgm:pt modelId="{4E61E1D6-C8DD-4CB2-BDEC-429490CE80DA}" type="pres">
      <dgm:prSet presAssocID="{DF9E5432-205B-441D-8EA5-74E4E4CF40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mployee Badge"/>
        </a:ext>
      </dgm:extLst>
    </dgm:pt>
    <dgm:pt modelId="{409E2AA3-5125-4B69-8E41-8BECED551DC4}" type="pres">
      <dgm:prSet presAssocID="{DF9E5432-205B-441D-8EA5-74E4E4CF4063}" presName="spaceRect" presStyleCnt="0"/>
      <dgm:spPr/>
    </dgm:pt>
    <dgm:pt modelId="{9C0F4045-1B00-4FB7-9F41-193E3D16DD99}" type="pres">
      <dgm:prSet presAssocID="{DF9E5432-205B-441D-8EA5-74E4E4CF4063}" presName="textRect" presStyleLbl="revTx" presStyleIdx="0" presStyleCnt="3">
        <dgm:presLayoutVars>
          <dgm:chMax val="1"/>
          <dgm:chPref val="1"/>
        </dgm:presLayoutVars>
      </dgm:prSet>
      <dgm:spPr/>
    </dgm:pt>
    <dgm:pt modelId="{C95A6BB7-2256-4222-9B96-D61EE02AAEF7}" type="pres">
      <dgm:prSet presAssocID="{9947CC26-D8E5-4870-86F9-179AF6CD4EF9}" presName="sibTrans" presStyleCnt="0"/>
      <dgm:spPr/>
    </dgm:pt>
    <dgm:pt modelId="{6A32F88A-715B-4641-B7B7-929C18CBA6D8}" type="pres">
      <dgm:prSet presAssocID="{3CADFE33-C914-487A-A71F-230F51CADB71}" presName="compNode" presStyleCnt="0"/>
      <dgm:spPr/>
    </dgm:pt>
    <dgm:pt modelId="{3FF5210B-A436-4292-9444-0A8FB589BFE8}" type="pres">
      <dgm:prSet presAssocID="{3CADFE33-C914-487A-A71F-230F51CADB71}" presName="iconBgRect" presStyleLbl="bgShp" presStyleIdx="1" presStyleCnt="3"/>
      <dgm:spPr/>
    </dgm:pt>
    <dgm:pt modelId="{4F4A014B-EA42-48B8-8417-8ABAD22B45DD}" type="pres">
      <dgm:prSet presAssocID="{3CADFE33-C914-487A-A71F-230F51CADB7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irt"/>
        </a:ext>
      </dgm:extLst>
    </dgm:pt>
    <dgm:pt modelId="{C109D09E-CDCC-4195-807F-469E25FCAE4B}" type="pres">
      <dgm:prSet presAssocID="{3CADFE33-C914-487A-A71F-230F51CADB71}" presName="spaceRect" presStyleCnt="0"/>
      <dgm:spPr/>
    </dgm:pt>
    <dgm:pt modelId="{0AD9EAF2-A9BC-4AAC-A4AA-78284934372A}" type="pres">
      <dgm:prSet presAssocID="{3CADFE33-C914-487A-A71F-230F51CADB71}" presName="textRect" presStyleLbl="revTx" presStyleIdx="1" presStyleCnt="3">
        <dgm:presLayoutVars>
          <dgm:chMax val="1"/>
          <dgm:chPref val="1"/>
        </dgm:presLayoutVars>
      </dgm:prSet>
      <dgm:spPr/>
    </dgm:pt>
    <dgm:pt modelId="{42F1D9E4-462C-4EAE-98B2-B72AE6CCE4A2}" type="pres">
      <dgm:prSet presAssocID="{D5F93E34-486E-416A-8E02-F3E705C5762B}" presName="sibTrans" presStyleCnt="0"/>
      <dgm:spPr/>
    </dgm:pt>
    <dgm:pt modelId="{10B6A42A-0864-435A-9C28-E5539F14E4B7}" type="pres">
      <dgm:prSet presAssocID="{0288E10E-F0DD-4670-9D76-2EBBDA3ACE91}" presName="compNode" presStyleCnt="0"/>
      <dgm:spPr/>
    </dgm:pt>
    <dgm:pt modelId="{A63AE7B3-EC15-43E3-9679-891A4843A253}" type="pres">
      <dgm:prSet presAssocID="{0288E10E-F0DD-4670-9D76-2EBBDA3ACE91}" presName="iconBgRect" presStyleLbl="bgShp" presStyleIdx="2" presStyleCnt="3"/>
      <dgm:spPr/>
    </dgm:pt>
    <dgm:pt modelId="{29251C17-9E93-4805-B76F-B35624F46E52}" type="pres">
      <dgm:prSet presAssocID="{0288E10E-F0DD-4670-9D76-2EBBDA3ACE9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bel"/>
        </a:ext>
      </dgm:extLst>
    </dgm:pt>
    <dgm:pt modelId="{CBAED622-318C-4DF1-AC5C-75AEF2D6E7EA}" type="pres">
      <dgm:prSet presAssocID="{0288E10E-F0DD-4670-9D76-2EBBDA3ACE91}" presName="spaceRect" presStyleCnt="0"/>
      <dgm:spPr/>
    </dgm:pt>
    <dgm:pt modelId="{58611267-5557-4F5A-8D6D-090AD2CA73C6}" type="pres">
      <dgm:prSet presAssocID="{0288E10E-F0DD-4670-9D76-2EBBDA3ACE91}" presName="textRect" presStyleLbl="revTx" presStyleIdx="2" presStyleCnt="3">
        <dgm:presLayoutVars>
          <dgm:chMax val="1"/>
          <dgm:chPref val="1"/>
        </dgm:presLayoutVars>
      </dgm:prSet>
      <dgm:spPr/>
    </dgm:pt>
  </dgm:ptLst>
  <dgm:cxnLst>
    <dgm:cxn modelId="{CECC5B0C-A082-4608-B097-D06BB3218323}" srcId="{13A02885-B07D-4199-A11F-59A9DE527139}" destId="{DF9E5432-205B-441D-8EA5-74E4E4CF4063}" srcOrd="0" destOrd="0" parTransId="{F93228BE-0EA5-491E-858E-7A466FEFDA86}" sibTransId="{9947CC26-D8E5-4870-86F9-179AF6CD4EF9}"/>
    <dgm:cxn modelId="{8F57D756-FE09-48A1-B5FD-FA48EB2AD155}" type="presOf" srcId="{3CADFE33-C914-487A-A71F-230F51CADB71}" destId="{0AD9EAF2-A9BC-4AAC-A4AA-78284934372A}" srcOrd="0" destOrd="0" presId="urn:microsoft.com/office/officeart/2018/5/layout/IconCircleLabelList"/>
    <dgm:cxn modelId="{71F54567-479B-4CCE-A637-62838A6EE3AA}" srcId="{13A02885-B07D-4199-A11F-59A9DE527139}" destId="{3CADFE33-C914-487A-A71F-230F51CADB71}" srcOrd="1" destOrd="0" parTransId="{D0FF929C-9CFD-48E9-B897-CFAB83C34BBB}" sibTransId="{D5F93E34-486E-416A-8E02-F3E705C5762B}"/>
    <dgm:cxn modelId="{FF564B68-00AF-4C77-9CF4-FCF26BEF664C}" type="presOf" srcId="{13A02885-B07D-4199-A11F-59A9DE527139}" destId="{C824AA3D-1C1F-4632-9289-687935B00639}" srcOrd="0" destOrd="0" presId="urn:microsoft.com/office/officeart/2018/5/layout/IconCircleLabelList"/>
    <dgm:cxn modelId="{011845A6-0A01-4CAF-909D-D12486A42F87}" type="presOf" srcId="{0288E10E-F0DD-4670-9D76-2EBBDA3ACE91}" destId="{58611267-5557-4F5A-8D6D-090AD2CA73C6}" srcOrd="0" destOrd="0" presId="urn:microsoft.com/office/officeart/2018/5/layout/IconCircleLabelList"/>
    <dgm:cxn modelId="{6EFC10E1-EB81-487E-8996-F46F1D3C1A12}" srcId="{13A02885-B07D-4199-A11F-59A9DE527139}" destId="{0288E10E-F0DD-4670-9D76-2EBBDA3ACE91}" srcOrd="2" destOrd="0" parTransId="{08785288-40C3-4CF8-A606-AF97896AD24D}" sibTransId="{3357EB0F-43D3-4DA2-81F7-606E441BA76B}"/>
    <dgm:cxn modelId="{F671CCF0-7460-4BD7-A379-991987C0F724}" type="presOf" srcId="{DF9E5432-205B-441D-8EA5-74E4E4CF4063}" destId="{9C0F4045-1B00-4FB7-9F41-193E3D16DD99}" srcOrd="0" destOrd="0" presId="urn:microsoft.com/office/officeart/2018/5/layout/IconCircleLabelList"/>
    <dgm:cxn modelId="{00262F33-0917-4772-A7B0-052E141CFF58}" type="presParOf" srcId="{C824AA3D-1C1F-4632-9289-687935B00639}" destId="{CE658C26-FF83-4501-9139-7F42FC55044D}" srcOrd="0" destOrd="0" presId="urn:microsoft.com/office/officeart/2018/5/layout/IconCircleLabelList"/>
    <dgm:cxn modelId="{EECA273A-8CEC-4CB4-93E2-3F0947D71CB8}" type="presParOf" srcId="{CE658C26-FF83-4501-9139-7F42FC55044D}" destId="{D90BD435-C27F-4298-889C-20B387CC53A9}" srcOrd="0" destOrd="0" presId="urn:microsoft.com/office/officeart/2018/5/layout/IconCircleLabelList"/>
    <dgm:cxn modelId="{3B4C6333-E68E-4E2B-BAA4-53A7312D72FD}" type="presParOf" srcId="{CE658C26-FF83-4501-9139-7F42FC55044D}" destId="{4E61E1D6-C8DD-4CB2-BDEC-429490CE80DA}" srcOrd="1" destOrd="0" presId="urn:microsoft.com/office/officeart/2018/5/layout/IconCircleLabelList"/>
    <dgm:cxn modelId="{81CB1CAE-8695-4CDE-9B05-27C4FA8BD772}" type="presParOf" srcId="{CE658C26-FF83-4501-9139-7F42FC55044D}" destId="{409E2AA3-5125-4B69-8E41-8BECED551DC4}" srcOrd="2" destOrd="0" presId="urn:microsoft.com/office/officeart/2018/5/layout/IconCircleLabelList"/>
    <dgm:cxn modelId="{84511380-3408-4090-8ED5-C7A655740016}" type="presParOf" srcId="{CE658C26-FF83-4501-9139-7F42FC55044D}" destId="{9C0F4045-1B00-4FB7-9F41-193E3D16DD99}" srcOrd="3" destOrd="0" presId="urn:microsoft.com/office/officeart/2018/5/layout/IconCircleLabelList"/>
    <dgm:cxn modelId="{2A506BA2-F6E7-4B62-AB11-B6760F99ACDC}" type="presParOf" srcId="{C824AA3D-1C1F-4632-9289-687935B00639}" destId="{C95A6BB7-2256-4222-9B96-D61EE02AAEF7}" srcOrd="1" destOrd="0" presId="urn:microsoft.com/office/officeart/2018/5/layout/IconCircleLabelList"/>
    <dgm:cxn modelId="{A90A4D4C-98A4-4194-B3D3-0C494ADB78F1}" type="presParOf" srcId="{C824AA3D-1C1F-4632-9289-687935B00639}" destId="{6A32F88A-715B-4641-B7B7-929C18CBA6D8}" srcOrd="2" destOrd="0" presId="urn:microsoft.com/office/officeart/2018/5/layout/IconCircleLabelList"/>
    <dgm:cxn modelId="{186B40FE-B6C1-42DE-9B69-28BBF989AD75}" type="presParOf" srcId="{6A32F88A-715B-4641-B7B7-929C18CBA6D8}" destId="{3FF5210B-A436-4292-9444-0A8FB589BFE8}" srcOrd="0" destOrd="0" presId="urn:microsoft.com/office/officeart/2018/5/layout/IconCircleLabelList"/>
    <dgm:cxn modelId="{E351A805-94A2-44DB-BCE5-E7AB517A8545}" type="presParOf" srcId="{6A32F88A-715B-4641-B7B7-929C18CBA6D8}" destId="{4F4A014B-EA42-48B8-8417-8ABAD22B45DD}" srcOrd="1" destOrd="0" presId="urn:microsoft.com/office/officeart/2018/5/layout/IconCircleLabelList"/>
    <dgm:cxn modelId="{3905E535-E7E4-4FB0-B6E9-13FB0A666C1E}" type="presParOf" srcId="{6A32F88A-715B-4641-B7B7-929C18CBA6D8}" destId="{C109D09E-CDCC-4195-807F-469E25FCAE4B}" srcOrd="2" destOrd="0" presId="urn:microsoft.com/office/officeart/2018/5/layout/IconCircleLabelList"/>
    <dgm:cxn modelId="{BA5ED4ED-70FD-4AE8-B06F-BA0A59ADD09E}" type="presParOf" srcId="{6A32F88A-715B-4641-B7B7-929C18CBA6D8}" destId="{0AD9EAF2-A9BC-4AAC-A4AA-78284934372A}" srcOrd="3" destOrd="0" presId="urn:microsoft.com/office/officeart/2018/5/layout/IconCircleLabelList"/>
    <dgm:cxn modelId="{9DAC9527-FD58-4238-9111-F492639E5B4D}" type="presParOf" srcId="{C824AA3D-1C1F-4632-9289-687935B00639}" destId="{42F1D9E4-462C-4EAE-98B2-B72AE6CCE4A2}" srcOrd="3" destOrd="0" presId="urn:microsoft.com/office/officeart/2018/5/layout/IconCircleLabelList"/>
    <dgm:cxn modelId="{6B49FAD7-D853-4323-A042-063C60BF1C22}" type="presParOf" srcId="{C824AA3D-1C1F-4632-9289-687935B00639}" destId="{10B6A42A-0864-435A-9C28-E5539F14E4B7}" srcOrd="4" destOrd="0" presId="urn:microsoft.com/office/officeart/2018/5/layout/IconCircleLabelList"/>
    <dgm:cxn modelId="{1FCB6637-3555-4F07-9846-F849587CBA61}" type="presParOf" srcId="{10B6A42A-0864-435A-9C28-E5539F14E4B7}" destId="{A63AE7B3-EC15-43E3-9679-891A4843A253}" srcOrd="0" destOrd="0" presId="urn:microsoft.com/office/officeart/2018/5/layout/IconCircleLabelList"/>
    <dgm:cxn modelId="{B95DFA54-40F2-4649-A711-B76D3DBEE976}" type="presParOf" srcId="{10B6A42A-0864-435A-9C28-E5539F14E4B7}" destId="{29251C17-9E93-4805-B76F-B35624F46E52}" srcOrd="1" destOrd="0" presId="urn:microsoft.com/office/officeart/2018/5/layout/IconCircleLabelList"/>
    <dgm:cxn modelId="{9C7AED03-8EE6-414E-849B-9DF0124C26D6}" type="presParOf" srcId="{10B6A42A-0864-435A-9C28-E5539F14E4B7}" destId="{CBAED622-318C-4DF1-AC5C-75AEF2D6E7EA}" srcOrd="2" destOrd="0" presId="urn:microsoft.com/office/officeart/2018/5/layout/IconCircleLabelList"/>
    <dgm:cxn modelId="{F18E35C2-D9F0-41CB-ADE9-70DAAE89C894}" type="presParOf" srcId="{10B6A42A-0864-435A-9C28-E5539F14E4B7}" destId="{58611267-5557-4F5A-8D6D-090AD2CA73C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9F57DD-7803-45A1-B1BE-501F40FCA325}">
      <dsp:nvSpPr>
        <dsp:cNvPr id="0" name=""/>
        <dsp:cNvSpPr/>
      </dsp:nvSpPr>
      <dsp:spPr>
        <a:xfrm>
          <a:off x="1027755" y="491049"/>
          <a:ext cx="928991" cy="92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95D8FA-D4EA-40C8-8D16-B3DA16A4E9F8}">
      <dsp:nvSpPr>
        <dsp:cNvPr id="0" name=""/>
        <dsp:cNvSpPr/>
      </dsp:nvSpPr>
      <dsp:spPr>
        <a:xfrm>
          <a:off x="460038" y="1739198"/>
          <a:ext cx="2064425"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EcoMart is an emerging company that is in the marketplace industry.  </a:t>
          </a:r>
        </a:p>
      </dsp:txBody>
      <dsp:txXfrm>
        <a:off x="460038" y="1739198"/>
        <a:ext cx="2064425" cy="877500"/>
      </dsp:txXfrm>
    </dsp:sp>
    <dsp:sp modelId="{69A762B1-9884-41B9-A8DC-5D6EDD7F8B78}">
      <dsp:nvSpPr>
        <dsp:cNvPr id="0" name=""/>
        <dsp:cNvSpPr/>
      </dsp:nvSpPr>
      <dsp:spPr>
        <a:xfrm>
          <a:off x="3453454" y="491049"/>
          <a:ext cx="928991" cy="92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7AE8CB-4E1E-45C3-AE45-2FC3C98F4017}">
      <dsp:nvSpPr>
        <dsp:cNvPr id="0" name=""/>
        <dsp:cNvSpPr/>
      </dsp:nvSpPr>
      <dsp:spPr>
        <a:xfrm>
          <a:off x="2885737" y="1739198"/>
          <a:ext cx="2064425"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Their goal is to foster sustainability and environmental consciousness. </a:t>
          </a:r>
        </a:p>
      </dsp:txBody>
      <dsp:txXfrm>
        <a:off x="2885737" y="1739198"/>
        <a:ext cx="2064425" cy="877500"/>
      </dsp:txXfrm>
    </dsp:sp>
    <dsp:sp modelId="{B472C094-061B-4854-A766-EE1386E2C9AA}">
      <dsp:nvSpPr>
        <dsp:cNvPr id="0" name=""/>
        <dsp:cNvSpPr/>
      </dsp:nvSpPr>
      <dsp:spPr>
        <a:xfrm>
          <a:off x="5879154" y="491049"/>
          <a:ext cx="928991" cy="9289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F022F3-426F-41EE-AAAB-09FBBCAC1446}">
      <dsp:nvSpPr>
        <dsp:cNvPr id="0" name=""/>
        <dsp:cNvSpPr/>
      </dsp:nvSpPr>
      <dsp:spPr>
        <a:xfrm>
          <a:off x="5311437" y="1739198"/>
          <a:ext cx="2064425"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EcoMart has a platform where customers can find ethically sourced, sustainable, and eco-friendly products, such as groceries, apparel, home goods, and personal care items. </a:t>
          </a:r>
        </a:p>
      </dsp:txBody>
      <dsp:txXfrm>
        <a:off x="5311437" y="1739198"/>
        <a:ext cx="2064425" cy="877500"/>
      </dsp:txXfrm>
    </dsp:sp>
    <dsp:sp modelId="{3317CB58-41DA-421E-AA3F-A0B4E64D6EF5}">
      <dsp:nvSpPr>
        <dsp:cNvPr id="0" name=""/>
        <dsp:cNvSpPr/>
      </dsp:nvSpPr>
      <dsp:spPr>
        <a:xfrm>
          <a:off x="8304853" y="491049"/>
          <a:ext cx="928991" cy="9289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DC18DA-FDF1-4127-8B71-B9E7C0B4C0B4}">
      <dsp:nvSpPr>
        <dsp:cNvPr id="0" name=""/>
        <dsp:cNvSpPr/>
      </dsp:nvSpPr>
      <dsp:spPr>
        <a:xfrm>
          <a:off x="7737136" y="1739198"/>
          <a:ext cx="2064425"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The business problem to address is improving the scalability of their platform to allow quicker product lookups for customers, supporting their overarching goal of promoting sustainability.</a:t>
          </a:r>
        </a:p>
      </dsp:txBody>
      <dsp:txXfrm>
        <a:off x="7737136" y="1739198"/>
        <a:ext cx="2064425" cy="87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EA01B-F707-4D8F-9AF7-A6990C6620CB}">
      <dsp:nvSpPr>
        <dsp:cNvPr id="0" name=""/>
        <dsp:cNvSpPr/>
      </dsp:nvSpPr>
      <dsp:spPr>
        <a:xfrm>
          <a:off x="0" y="644"/>
          <a:ext cx="6151562" cy="15073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87198-A83D-4062-AC72-97F4B8869C84}">
      <dsp:nvSpPr>
        <dsp:cNvPr id="0" name=""/>
        <dsp:cNvSpPr/>
      </dsp:nvSpPr>
      <dsp:spPr>
        <a:xfrm>
          <a:off x="455959" y="339787"/>
          <a:ext cx="829016" cy="8290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A3CDB7-4E8E-41AC-A07D-ECA28E83CFC0}">
      <dsp:nvSpPr>
        <dsp:cNvPr id="0" name=""/>
        <dsp:cNvSpPr/>
      </dsp:nvSpPr>
      <dsp:spPr>
        <a:xfrm>
          <a:off x="1740935" y="644"/>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977900">
            <a:lnSpc>
              <a:spcPct val="90000"/>
            </a:lnSpc>
            <a:spcBef>
              <a:spcPct val="0"/>
            </a:spcBef>
            <a:spcAft>
              <a:spcPct val="35000"/>
            </a:spcAft>
            <a:buNone/>
          </a:pPr>
          <a:r>
            <a:rPr lang="en-US" sz="2200" kern="1200"/>
            <a:t>The solution will be to implement a non-relational database using document data storage</a:t>
          </a:r>
        </a:p>
      </dsp:txBody>
      <dsp:txXfrm>
        <a:off x="1740935" y="644"/>
        <a:ext cx="4410627" cy="1507303"/>
      </dsp:txXfrm>
    </dsp:sp>
    <dsp:sp modelId="{68C40A04-9F13-4250-A0EA-C47C1F6460D5}">
      <dsp:nvSpPr>
        <dsp:cNvPr id="0" name=""/>
        <dsp:cNvSpPr/>
      </dsp:nvSpPr>
      <dsp:spPr>
        <a:xfrm>
          <a:off x="0" y="1884773"/>
          <a:ext cx="6151562" cy="15073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053C6F-8D47-43FB-9119-D676A4DA314E}">
      <dsp:nvSpPr>
        <dsp:cNvPr id="0" name=""/>
        <dsp:cNvSpPr/>
      </dsp:nvSpPr>
      <dsp:spPr>
        <a:xfrm>
          <a:off x="455959" y="2223916"/>
          <a:ext cx="829016" cy="8290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5225DD-A0AB-444F-A176-7F3B464591BF}">
      <dsp:nvSpPr>
        <dsp:cNvPr id="0" name=""/>
        <dsp:cNvSpPr/>
      </dsp:nvSpPr>
      <dsp:spPr>
        <a:xfrm>
          <a:off x="1740935" y="1884773"/>
          <a:ext cx="2768203"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977900">
            <a:lnSpc>
              <a:spcPct val="90000"/>
            </a:lnSpc>
            <a:spcBef>
              <a:spcPct val="0"/>
            </a:spcBef>
            <a:spcAft>
              <a:spcPct val="35000"/>
            </a:spcAft>
            <a:buNone/>
          </a:pPr>
          <a:r>
            <a:rPr lang="en-US" sz="2200" kern="1200"/>
            <a:t>The database solution will provide robust security measures</a:t>
          </a:r>
        </a:p>
      </dsp:txBody>
      <dsp:txXfrm>
        <a:off x="1740935" y="1884773"/>
        <a:ext cx="2768203" cy="1507303"/>
      </dsp:txXfrm>
    </dsp:sp>
    <dsp:sp modelId="{AB58EDE6-D3A6-43A3-BD17-79CB4B829115}">
      <dsp:nvSpPr>
        <dsp:cNvPr id="0" name=""/>
        <dsp:cNvSpPr/>
      </dsp:nvSpPr>
      <dsp:spPr>
        <a:xfrm>
          <a:off x="4509138" y="1884773"/>
          <a:ext cx="1642424"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711200">
            <a:lnSpc>
              <a:spcPct val="90000"/>
            </a:lnSpc>
            <a:spcBef>
              <a:spcPct val="0"/>
            </a:spcBef>
            <a:spcAft>
              <a:spcPct val="35000"/>
            </a:spcAft>
            <a:buNone/>
          </a:pPr>
          <a:r>
            <a:rPr lang="en-US" sz="1600" kern="1200"/>
            <a:t>Encryption</a:t>
          </a:r>
        </a:p>
        <a:p>
          <a:pPr marL="0" lvl="0" indent="0" algn="l" defTabSz="711200">
            <a:lnSpc>
              <a:spcPct val="90000"/>
            </a:lnSpc>
            <a:spcBef>
              <a:spcPct val="0"/>
            </a:spcBef>
            <a:spcAft>
              <a:spcPct val="35000"/>
            </a:spcAft>
            <a:buNone/>
          </a:pPr>
          <a:r>
            <a:rPr lang="en-US" sz="1600" kern="1200"/>
            <a:t>Access control</a:t>
          </a:r>
        </a:p>
        <a:p>
          <a:pPr marL="0" lvl="0" indent="0" algn="l" defTabSz="711200">
            <a:lnSpc>
              <a:spcPct val="90000"/>
            </a:lnSpc>
            <a:spcBef>
              <a:spcPct val="0"/>
            </a:spcBef>
            <a:spcAft>
              <a:spcPct val="35000"/>
            </a:spcAft>
            <a:buNone/>
          </a:pPr>
          <a:r>
            <a:rPr lang="en-US" sz="1600" kern="1200"/>
            <a:t>User Management</a:t>
          </a:r>
        </a:p>
      </dsp:txBody>
      <dsp:txXfrm>
        <a:off x="4509138" y="1884773"/>
        <a:ext cx="1642424" cy="1507303"/>
      </dsp:txXfrm>
    </dsp:sp>
    <dsp:sp modelId="{6A574E18-C027-49C6-AD51-E9901F166087}">
      <dsp:nvSpPr>
        <dsp:cNvPr id="0" name=""/>
        <dsp:cNvSpPr/>
      </dsp:nvSpPr>
      <dsp:spPr>
        <a:xfrm>
          <a:off x="0" y="3768902"/>
          <a:ext cx="6151562" cy="15073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F5BD2D-1A60-430D-9595-82BFDFAD36A2}">
      <dsp:nvSpPr>
        <dsp:cNvPr id="0" name=""/>
        <dsp:cNvSpPr/>
      </dsp:nvSpPr>
      <dsp:spPr>
        <a:xfrm>
          <a:off x="455959" y="4108045"/>
          <a:ext cx="829016" cy="8290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AE35B7-C93F-4E86-BC93-281F1C14A33A}">
      <dsp:nvSpPr>
        <dsp:cNvPr id="0" name=""/>
        <dsp:cNvSpPr/>
      </dsp:nvSpPr>
      <dsp:spPr>
        <a:xfrm>
          <a:off x="1740935" y="3768902"/>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977900">
            <a:lnSpc>
              <a:spcPct val="90000"/>
            </a:lnSpc>
            <a:spcBef>
              <a:spcPct val="0"/>
            </a:spcBef>
            <a:spcAft>
              <a:spcPct val="35000"/>
            </a:spcAft>
            <a:buNone/>
          </a:pPr>
          <a:r>
            <a:rPr lang="en-US" sz="2200" kern="1200"/>
            <a:t>The solution will ensure data consistency, long-term stability, and reliability of the database implementation</a:t>
          </a:r>
        </a:p>
      </dsp:txBody>
      <dsp:txXfrm>
        <a:off x="1740935" y="3768902"/>
        <a:ext cx="4410627" cy="15073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ABD21-6FF3-2347-A0C0-B97CBB0D77F7}">
      <dsp:nvSpPr>
        <dsp:cNvPr id="0" name=""/>
        <dsp:cNvSpPr/>
      </dsp:nvSpPr>
      <dsp:spPr>
        <a:xfrm>
          <a:off x="1252" y="88289"/>
          <a:ext cx="4885283" cy="29311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defRPr cap="all"/>
          </a:pPr>
          <a:r>
            <a:rPr lang="en-US" sz="2200" kern="1200" dirty="0"/>
            <a:t>MongoDB Compass:</a:t>
          </a:r>
        </a:p>
        <a:p>
          <a:pPr marL="0" lvl="0" indent="0" algn="l" defTabSz="977900">
            <a:lnSpc>
              <a:spcPct val="90000"/>
            </a:lnSpc>
            <a:spcBef>
              <a:spcPct val="0"/>
            </a:spcBef>
            <a:spcAft>
              <a:spcPct val="35000"/>
            </a:spcAft>
            <a:buNone/>
            <a:defRPr cap="all"/>
          </a:pPr>
          <a:r>
            <a:rPr lang="en-US" sz="2200" kern="1200" dirty="0"/>
            <a:t>- GUI tool</a:t>
          </a:r>
        </a:p>
        <a:p>
          <a:pPr marL="0" lvl="0" indent="0" algn="l" defTabSz="977900">
            <a:lnSpc>
              <a:spcPct val="90000"/>
            </a:lnSpc>
            <a:spcBef>
              <a:spcPct val="0"/>
            </a:spcBef>
            <a:spcAft>
              <a:spcPct val="35000"/>
            </a:spcAft>
            <a:buNone/>
            <a:defRPr cap="all"/>
          </a:pPr>
          <a:r>
            <a:rPr lang="en-US" sz="2200" kern="1200" dirty="0"/>
            <a:t>- Manage databases</a:t>
          </a:r>
        </a:p>
        <a:p>
          <a:pPr marL="0" lvl="0" indent="0" algn="l" defTabSz="977900">
            <a:lnSpc>
              <a:spcPct val="90000"/>
            </a:lnSpc>
            <a:spcBef>
              <a:spcPct val="0"/>
            </a:spcBef>
            <a:spcAft>
              <a:spcPct val="35000"/>
            </a:spcAft>
            <a:buNone/>
            <a:defRPr cap="all"/>
          </a:pPr>
          <a:r>
            <a:rPr lang="en-US" sz="2200" kern="1200" dirty="0"/>
            <a:t>- Explore data structures</a:t>
          </a:r>
        </a:p>
        <a:p>
          <a:pPr marL="0" lvl="0" indent="0" algn="l" defTabSz="977900">
            <a:lnSpc>
              <a:spcPct val="90000"/>
            </a:lnSpc>
            <a:spcBef>
              <a:spcPct val="0"/>
            </a:spcBef>
            <a:spcAft>
              <a:spcPct val="35000"/>
            </a:spcAft>
            <a:buNone/>
            <a:defRPr cap="all"/>
          </a:pPr>
          <a:r>
            <a:rPr lang="en-US" sz="2200" kern="1200" dirty="0"/>
            <a:t>- Query building</a:t>
          </a:r>
        </a:p>
        <a:p>
          <a:pPr marL="0" lvl="0" indent="0" algn="l" defTabSz="977900">
            <a:lnSpc>
              <a:spcPct val="90000"/>
            </a:lnSpc>
            <a:spcBef>
              <a:spcPct val="0"/>
            </a:spcBef>
            <a:spcAft>
              <a:spcPct val="35000"/>
            </a:spcAft>
            <a:buNone/>
            <a:defRPr cap="all"/>
          </a:pPr>
          <a:r>
            <a:rPr lang="en-US" sz="2200" kern="1200" dirty="0"/>
            <a:t>- Real time performance</a:t>
          </a:r>
        </a:p>
        <a:p>
          <a:pPr marL="0" lvl="0" indent="0" algn="ctr" defTabSz="977900">
            <a:lnSpc>
              <a:spcPct val="90000"/>
            </a:lnSpc>
            <a:spcBef>
              <a:spcPct val="0"/>
            </a:spcBef>
            <a:spcAft>
              <a:spcPct val="35000"/>
            </a:spcAft>
            <a:buNone/>
            <a:defRPr cap="all"/>
          </a:pPr>
          <a:endParaRPr lang="en-US" sz="2200" kern="1200" dirty="0"/>
        </a:p>
      </dsp:txBody>
      <dsp:txXfrm>
        <a:off x="1252" y="88289"/>
        <a:ext cx="4885283" cy="2931169"/>
      </dsp:txXfrm>
    </dsp:sp>
    <dsp:sp modelId="{4ED3CB32-0F6B-634D-952F-0747CF3EB378}">
      <dsp:nvSpPr>
        <dsp:cNvPr id="0" name=""/>
        <dsp:cNvSpPr/>
      </dsp:nvSpPr>
      <dsp:spPr>
        <a:xfrm>
          <a:off x="5375064" y="88289"/>
          <a:ext cx="4885283" cy="293116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defRPr cap="all"/>
          </a:pPr>
          <a:r>
            <a:rPr lang="en-US" sz="2200" kern="1200" dirty="0"/>
            <a:t>MongoDB: </a:t>
          </a:r>
        </a:p>
        <a:p>
          <a:pPr marL="0" lvl="0" indent="0" algn="l" defTabSz="977900">
            <a:lnSpc>
              <a:spcPct val="90000"/>
            </a:lnSpc>
            <a:spcBef>
              <a:spcPct val="0"/>
            </a:spcBef>
            <a:spcAft>
              <a:spcPct val="35000"/>
            </a:spcAft>
            <a:buNone/>
            <a:defRPr cap="all"/>
          </a:pPr>
          <a:r>
            <a:rPr lang="en-US" sz="2200" kern="1200" dirty="0"/>
            <a:t>An open source no-</a:t>
          </a:r>
          <a:r>
            <a:rPr lang="en-US" sz="2200" kern="1200" dirty="0" err="1"/>
            <a:t>sql</a:t>
          </a:r>
          <a:r>
            <a:rPr lang="en-US" sz="2200" kern="1200" dirty="0"/>
            <a:t> database that uses document-oriented data modeling (</a:t>
          </a:r>
          <a:r>
            <a:rPr lang="en-US" sz="2200" kern="1200" dirty="0" err="1"/>
            <a:t>Geeksforgeeks</a:t>
          </a:r>
          <a:r>
            <a:rPr lang="en-US" sz="2200" kern="1200" dirty="0"/>
            <a:t>, 2025c). </a:t>
          </a:r>
        </a:p>
        <a:p>
          <a:pPr marL="0" lvl="0" indent="0" algn="l" defTabSz="977900">
            <a:lnSpc>
              <a:spcPct val="90000"/>
            </a:lnSpc>
            <a:spcBef>
              <a:spcPct val="0"/>
            </a:spcBef>
            <a:spcAft>
              <a:spcPct val="35000"/>
            </a:spcAft>
            <a:buNone/>
            <a:defRPr cap="all"/>
          </a:pPr>
          <a:r>
            <a:rPr lang="en-US" sz="2200" kern="1200" dirty="0"/>
            <a:t>- Scalable</a:t>
          </a:r>
        </a:p>
        <a:p>
          <a:pPr marL="0" lvl="0" indent="0" algn="l" defTabSz="977900">
            <a:lnSpc>
              <a:spcPct val="90000"/>
            </a:lnSpc>
            <a:spcBef>
              <a:spcPct val="0"/>
            </a:spcBef>
            <a:spcAft>
              <a:spcPct val="35000"/>
            </a:spcAft>
            <a:buNone/>
            <a:defRPr cap="all"/>
          </a:pPr>
          <a:r>
            <a:rPr lang="en-US" sz="2200" kern="1200" dirty="0"/>
            <a:t>- Manage large volumes of unstructured data</a:t>
          </a:r>
        </a:p>
      </dsp:txBody>
      <dsp:txXfrm>
        <a:off x="5375064" y="88289"/>
        <a:ext cx="4885283" cy="29311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BD435-C27F-4298-889C-20B387CC53A9}">
      <dsp:nvSpPr>
        <dsp:cNvPr id="0" name=""/>
        <dsp:cNvSpPr/>
      </dsp:nvSpPr>
      <dsp:spPr>
        <a:xfrm>
          <a:off x="718549" y="1374"/>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61E1D6-C8DD-4CB2-BDEC-429490CE80DA}">
      <dsp:nvSpPr>
        <dsp:cNvPr id="0" name=""/>
        <dsp:cNvSpPr/>
      </dsp:nvSpPr>
      <dsp:spPr>
        <a:xfrm>
          <a:off x="1106112" y="388936"/>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0F4045-1B00-4FB7-9F41-193E3D16DD99}">
      <dsp:nvSpPr>
        <dsp:cNvPr id="0" name=""/>
        <dsp:cNvSpPr/>
      </dsp:nvSpPr>
      <dsp:spPr>
        <a:xfrm>
          <a:off x="137206" y="2386374"/>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Find the top 20 member IDs with the most transactions.</a:t>
          </a:r>
        </a:p>
      </dsp:txBody>
      <dsp:txXfrm>
        <a:off x="137206" y="2386374"/>
        <a:ext cx="2981250" cy="720000"/>
      </dsp:txXfrm>
    </dsp:sp>
    <dsp:sp modelId="{3FF5210B-A436-4292-9444-0A8FB589BFE8}">
      <dsp:nvSpPr>
        <dsp:cNvPr id="0" name=""/>
        <dsp:cNvSpPr/>
      </dsp:nvSpPr>
      <dsp:spPr>
        <a:xfrm>
          <a:off x="4221518" y="1374"/>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4A014B-EA42-48B8-8417-8ABAD22B45DD}">
      <dsp:nvSpPr>
        <dsp:cNvPr id="0" name=""/>
        <dsp:cNvSpPr/>
      </dsp:nvSpPr>
      <dsp:spPr>
        <a:xfrm>
          <a:off x="4609081" y="388936"/>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D9EAF2-A9BC-4AAC-A4AA-78284934372A}">
      <dsp:nvSpPr>
        <dsp:cNvPr id="0" name=""/>
        <dsp:cNvSpPr/>
      </dsp:nvSpPr>
      <dsp:spPr>
        <a:xfrm>
          <a:off x="3640174" y="2386374"/>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Find the top 5 items that are purchased the most.</a:t>
          </a:r>
        </a:p>
      </dsp:txBody>
      <dsp:txXfrm>
        <a:off x="3640174" y="2386374"/>
        <a:ext cx="2981250" cy="720000"/>
      </dsp:txXfrm>
    </dsp:sp>
    <dsp:sp modelId="{A63AE7B3-EC15-43E3-9679-891A4843A253}">
      <dsp:nvSpPr>
        <dsp:cNvPr id="0" name=""/>
        <dsp:cNvSpPr/>
      </dsp:nvSpPr>
      <dsp:spPr>
        <a:xfrm>
          <a:off x="7724487" y="1374"/>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251C17-9E93-4805-B76F-B35624F46E52}">
      <dsp:nvSpPr>
        <dsp:cNvPr id="0" name=""/>
        <dsp:cNvSpPr/>
      </dsp:nvSpPr>
      <dsp:spPr>
        <a:xfrm>
          <a:off x="8112050" y="388936"/>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611267-5557-4F5A-8D6D-090AD2CA73C6}">
      <dsp:nvSpPr>
        <dsp:cNvPr id="0" name=""/>
        <dsp:cNvSpPr/>
      </dsp:nvSpPr>
      <dsp:spPr>
        <a:xfrm>
          <a:off x="7143143" y="2386374"/>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Find the number of items there are of each label type.</a:t>
          </a:r>
        </a:p>
      </dsp:txBody>
      <dsp:txXfrm>
        <a:off x="7143143" y="2386374"/>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EDCA787-433D-6545-8078-702545954734}" type="datetimeFigureOut">
              <a:rPr lang="en-US" smtClean="0"/>
              <a:t>7/29/25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90582E-05E0-C844-A0DB-660782207F6D}" type="slidenum">
              <a:rPr lang="en-US" smtClean="0"/>
              <a:t>‹#›</a:t>
            </a:fld>
            <a:endParaRPr lang="en-US"/>
          </a:p>
        </p:txBody>
      </p:sp>
    </p:spTree>
    <p:extLst>
      <p:ext uri="{BB962C8B-B14F-4D97-AF65-F5344CB8AC3E}">
        <p14:creationId xmlns:p14="http://schemas.microsoft.com/office/powerpoint/2010/main" val="374266971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DCA787-433D-6545-8078-702545954734}" type="datetimeFigureOut">
              <a:rPr lang="en-US" smtClean="0"/>
              <a:t>7/29/25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0582E-05E0-C844-A0DB-660782207F6D}" type="slidenum">
              <a:rPr lang="en-US" smtClean="0"/>
              <a:t>‹#›</a:t>
            </a:fld>
            <a:endParaRPr lang="en-US"/>
          </a:p>
        </p:txBody>
      </p:sp>
    </p:spTree>
    <p:extLst>
      <p:ext uri="{BB962C8B-B14F-4D97-AF65-F5344CB8AC3E}">
        <p14:creationId xmlns:p14="http://schemas.microsoft.com/office/powerpoint/2010/main" val="4284311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DCA787-433D-6545-8078-702545954734}" type="datetimeFigureOut">
              <a:rPr lang="en-US" smtClean="0"/>
              <a:t>7/29/25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0582E-05E0-C844-A0DB-660782207F6D}" type="slidenum">
              <a:rPr lang="en-US" smtClean="0"/>
              <a:t>‹#›</a:t>
            </a:fld>
            <a:endParaRPr lang="en-US"/>
          </a:p>
        </p:txBody>
      </p:sp>
    </p:spTree>
    <p:extLst>
      <p:ext uri="{BB962C8B-B14F-4D97-AF65-F5344CB8AC3E}">
        <p14:creationId xmlns:p14="http://schemas.microsoft.com/office/powerpoint/2010/main" val="3316990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DCA787-433D-6545-8078-702545954734}" type="datetimeFigureOut">
              <a:rPr lang="en-US" smtClean="0"/>
              <a:t>7/29/25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90582E-05E0-C844-A0DB-660782207F6D}" type="slidenum">
              <a:rPr lang="en-US" smtClean="0"/>
              <a:t>‹#›</a:t>
            </a:fld>
            <a:endParaRPr lang="en-US"/>
          </a:p>
        </p:txBody>
      </p:sp>
    </p:spTree>
    <p:extLst>
      <p:ext uri="{BB962C8B-B14F-4D97-AF65-F5344CB8AC3E}">
        <p14:creationId xmlns:p14="http://schemas.microsoft.com/office/powerpoint/2010/main" val="3753756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EDCA787-433D-6545-8078-702545954734}" type="datetimeFigureOut">
              <a:rPr lang="en-US" smtClean="0"/>
              <a:t>7/29/25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90582E-05E0-C844-A0DB-660782207F6D}" type="slidenum">
              <a:rPr lang="en-US" smtClean="0"/>
              <a:t>‹#›</a:t>
            </a:fld>
            <a:endParaRPr lang="en-US"/>
          </a:p>
        </p:txBody>
      </p:sp>
    </p:spTree>
    <p:extLst>
      <p:ext uri="{BB962C8B-B14F-4D97-AF65-F5344CB8AC3E}">
        <p14:creationId xmlns:p14="http://schemas.microsoft.com/office/powerpoint/2010/main" val="33277566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EDCA787-433D-6545-8078-702545954734}" type="datetimeFigureOut">
              <a:rPr lang="en-US" smtClean="0"/>
              <a:t>7/29/25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790582E-05E0-C844-A0DB-660782207F6D}" type="slidenum">
              <a:rPr lang="en-US" smtClean="0"/>
              <a:t>‹#›</a:t>
            </a:fld>
            <a:endParaRPr lang="en-US"/>
          </a:p>
        </p:txBody>
      </p:sp>
    </p:spTree>
    <p:extLst>
      <p:ext uri="{BB962C8B-B14F-4D97-AF65-F5344CB8AC3E}">
        <p14:creationId xmlns:p14="http://schemas.microsoft.com/office/powerpoint/2010/main" val="3991285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EDCA787-433D-6545-8078-702545954734}" type="datetimeFigureOut">
              <a:rPr lang="en-US" smtClean="0"/>
              <a:t>7/29/25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90582E-05E0-C844-A0DB-660782207F6D}"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3687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DCA787-433D-6545-8078-702545954734}" type="datetimeFigureOut">
              <a:rPr lang="en-US" smtClean="0"/>
              <a:t>7/29/25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90582E-05E0-C844-A0DB-660782207F6D}" type="slidenum">
              <a:rPr lang="en-US" smtClean="0"/>
              <a:t>‹#›</a:t>
            </a:fld>
            <a:endParaRPr lang="en-US"/>
          </a:p>
        </p:txBody>
      </p:sp>
    </p:spTree>
    <p:extLst>
      <p:ext uri="{BB962C8B-B14F-4D97-AF65-F5344CB8AC3E}">
        <p14:creationId xmlns:p14="http://schemas.microsoft.com/office/powerpoint/2010/main" val="2251175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DCA787-433D-6545-8078-702545954734}" type="datetimeFigureOut">
              <a:rPr lang="en-US" smtClean="0"/>
              <a:t>7/29/25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90582E-05E0-C844-A0DB-660782207F6D}" type="slidenum">
              <a:rPr lang="en-US" smtClean="0"/>
              <a:t>‹#›</a:t>
            </a:fld>
            <a:endParaRPr lang="en-US"/>
          </a:p>
        </p:txBody>
      </p:sp>
    </p:spTree>
    <p:extLst>
      <p:ext uri="{BB962C8B-B14F-4D97-AF65-F5344CB8AC3E}">
        <p14:creationId xmlns:p14="http://schemas.microsoft.com/office/powerpoint/2010/main" val="114718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EDCA787-433D-6545-8078-702545954734}" type="datetimeFigureOut">
              <a:rPr lang="en-US" smtClean="0"/>
              <a:t>7/29/25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790582E-05E0-C844-A0DB-660782207F6D}" type="slidenum">
              <a:rPr lang="en-US" smtClean="0"/>
              <a:t>‹#›</a:t>
            </a:fld>
            <a:endParaRPr lang="en-US"/>
          </a:p>
        </p:txBody>
      </p:sp>
    </p:spTree>
    <p:extLst>
      <p:ext uri="{BB962C8B-B14F-4D97-AF65-F5344CB8AC3E}">
        <p14:creationId xmlns:p14="http://schemas.microsoft.com/office/powerpoint/2010/main" val="239793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EDCA787-433D-6545-8078-702545954734}" type="datetimeFigureOut">
              <a:rPr lang="en-US" smtClean="0"/>
              <a:t>7/29/25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790582E-05E0-C844-A0DB-660782207F6D}" type="slidenum">
              <a:rPr lang="en-US" smtClean="0"/>
              <a:t>‹#›</a:t>
            </a:fld>
            <a:endParaRPr lang="en-US"/>
          </a:p>
        </p:txBody>
      </p:sp>
    </p:spTree>
    <p:extLst>
      <p:ext uri="{BB962C8B-B14F-4D97-AF65-F5344CB8AC3E}">
        <p14:creationId xmlns:p14="http://schemas.microsoft.com/office/powerpoint/2010/main" val="3630178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EDCA787-433D-6545-8078-702545954734}" type="datetimeFigureOut">
              <a:rPr lang="en-US" smtClean="0"/>
              <a:t>7/29/25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790582E-05E0-C844-A0DB-660782207F6D}" type="slidenum">
              <a:rPr lang="en-US" smtClean="0"/>
              <a:t>‹#›</a:t>
            </a:fld>
            <a:endParaRPr lang="en-US"/>
          </a:p>
        </p:txBody>
      </p:sp>
    </p:spTree>
    <p:extLst>
      <p:ext uri="{BB962C8B-B14F-4D97-AF65-F5344CB8AC3E}">
        <p14:creationId xmlns:p14="http://schemas.microsoft.com/office/powerpoint/2010/main" val="12192063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mongodb.com/resources/basics/databases/acid-transac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F06A-E16E-428D-D7D6-C8FFF0F88432}"/>
              </a:ext>
            </a:extLst>
          </p:cNvPr>
          <p:cNvSpPr>
            <a:spLocks noGrp="1"/>
          </p:cNvSpPr>
          <p:nvPr>
            <p:ph type="ctrTitle"/>
          </p:nvPr>
        </p:nvSpPr>
        <p:spPr/>
        <p:txBody>
          <a:bodyPr/>
          <a:lstStyle/>
          <a:p>
            <a:r>
              <a:rPr lang="en-US" dirty="0" err="1"/>
              <a:t>EcoMart</a:t>
            </a:r>
            <a:endParaRPr lang="en-US" dirty="0"/>
          </a:p>
        </p:txBody>
      </p:sp>
      <p:sp>
        <p:nvSpPr>
          <p:cNvPr id="3" name="Subtitle 2">
            <a:extLst>
              <a:ext uri="{FF2B5EF4-FFF2-40B4-BE49-F238E27FC236}">
                <a16:creationId xmlns:a16="http://schemas.microsoft.com/office/drawing/2014/main" id="{8863680D-1CE6-6B99-5566-65B5F5EB67AD}"/>
              </a:ext>
            </a:extLst>
          </p:cNvPr>
          <p:cNvSpPr>
            <a:spLocks noGrp="1"/>
          </p:cNvSpPr>
          <p:nvPr>
            <p:ph type="subTitle" idx="1"/>
          </p:nvPr>
        </p:nvSpPr>
        <p:spPr/>
        <p:txBody>
          <a:bodyPr/>
          <a:lstStyle/>
          <a:p>
            <a:r>
              <a:rPr lang="en-US" dirty="0"/>
              <a:t>Krescens Kok</a:t>
            </a:r>
          </a:p>
        </p:txBody>
      </p:sp>
    </p:spTree>
    <p:extLst>
      <p:ext uri="{BB962C8B-B14F-4D97-AF65-F5344CB8AC3E}">
        <p14:creationId xmlns:p14="http://schemas.microsoft.com/office/powerpoint/2010/main" val="3231271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F2EB-7912-B5A0-8FDF-DB25E81BCA9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6E447BD-3068-98C0-F42D-F7E7201711B1}"/>
              </a:ext>
            </a:extLst>
          </p:cNvPr>
          <p:cNvSpPr>
            <a:spLocks noGrp="1"/>
          </p:cNvSpPr>
          <p:nvPr>
            <p:ph idx="1"/>
          </p:nvPr>
        </p:nvSpPr>
        <p:spPr/>
        <p:txBody>
          <a:bodyPr/>
          <a:lstStyle/>
          <a:p>
            <a:r>
              <a:rPr lang="en-US" dirty="0" err="1"/>
              <a:t>GeeksforGeeks</a:t>
            </a:r>
            <a:r>
              <a:rPr lang="en-US" dirty="0"/>
              <a:t>. (2025c, July 12). </a:t>
            </a:r>
            <a:r>
              <a:rPr lang="en-US" i="1" dirty="0"/>
              <a:t>MongoDB working and features</a:t>
            </a:r>
            <a:r>
              <a:rPr lang="en-US" dirty="0"/>
              <a:t>. </a:t>
            </a:r>
            <a:r>
              <a:rPr lang="en-US" dirty="0" err="1"/>
              <a:t>GeeksforGeeks</a:t>
            </a:r>
            <a:r>
              <a:rPr lang="en-US" dirty="0"/>
              <a:t>. https://</a:t>
            </a:r>
            <a:r>
              <a:rPr lang="en-US" dirty="0" err="1"/>
              <a:t>www.geeksforgeeks.org</a:t>
            </a:r>
            <a:r>
              <a:rPr lang="en-US" dirty="0"/>
              <a:t>/</a:t>
            </a:r>
            <a:r>
              <a:rPr lang="en-US" dirty="0" err="1"/>
              <a:t>mongodb</a:t>
            </a:r>
            <a:r>
              <a:rPr lang="en-US" dirty="0"/>
              <a:t>/what-is-</a:t>
            </a:r>
            <a:r>
              <a:rPr lang="en-US" dirty="0" err="1"/>
              <a:t>mongodb</a:t>
            </a:r>
            <a:r>
              <a:rPr lang="en-US" dirty="0"/>
              <a:t>-working-and-features/</a:t>
            </a:r>
          </a:p>
          <a:p>
            <a:r>
              <a:rPr lang="en-US" dirty="0"/>
              <a:t>MongoDB. (n.d.-a). </a:t>
            </a:r>
            <a:r>
              <a:rPr lang="en-US" i="1" dirty="0"/>
              <a:t>ACID properties in DBMS explained | MongoDB</a:t>
            </a:r>
            <a:r>
              <a:rPr lang="en-US" dirty="0"/>
              <a:t>. </a:t>
            </a:r>
            <a:r>
              <a:rPr lang="en-US" dirty="0">
                <a:hlinkClick r:id="rId2"/>
              </a:rPr>
              <a:t>https://www.mongodb.com/resources/basics/databases/acid-transactions</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24213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B2ACC-3E0C-833C-8118-8503F5606D15}"/>
              </a:ext>
            </a:extLst>
          </p:cNvPr>
          <p:cNvSpPr>
            <a:spLocks noGrp="1"/>
          </p:cNvSpPr>
          <p:nvPr>
            <p:ph type="title"/>
          </p:nvPr>
        </p:nvSpPr>
        <p:spPr>
          <a:xfrm>
            <a:off x="2231136" y="964692"/>
            <a:ext cx="7729728" cy="1188720"/>
          </a:xfrm>
        </p:spPr>
        <p:txBody>
          <a:bodyPr>
            <a:normAutofit/>
          </a:bodyPr>
          <a:lstStyle/>
          <a:p>
            <a:r>
              <a:rPr lang="en-US"/>
              <a:t>Business Problem</a:t>
            </a:r>
            <a:endParaRPr lang="en-US" dirty="0"/>
          </a:p>
        </p:txBody>
      </p:sp>
      <p:graphicFrame>
        <p:nvGraphicFramePr>
          <p:cNvPr id="5" name="Content Placeholder 2">
            <a:extLst>
              <a:ext uri="{FF2B5EF4-FFF2-40B4-BE49-F238E27FC236}">
                <a16:creationId xmlns:a16="http://schemas.microsoft.com/office/drawing/2014/main" id="{F50D0588-3A6A-C6B0-905E-FFED94E2A9A0}"/>
              </a:ext>
            </a:extLst>
          </p:cNvPr>
          <p:cNvGraphicFramePr>
            <a:graphicFrameLocks noGrp="1"/>
          </p:cNvGraphicFramePr>
          <p:nvPr>
            <p:ph idx="1"/>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392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57EE57-2A60-852E-47BC-570FED7E1388}"/>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dirty="0"/>
              <a:t>Solution</a:t>
            </a:r>
          </a:p>
        </p:txBody>
      </p:sp>
      <p:sp useBgFill="1">
        <p:nvSpPr>
          <p:cNvPr id="11" name="Rectangle 1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53E2091-85FB-CA48-BDCF-850B9153B06E}"/>
              </a:ext>
            </a:extLst>
          </p:cNvPr>
          <p:cNvGraphicFramePr>
            <a:graphicFrameLocks noGrp="1"/>
          </p:cNvGraphicFramePr>
          <p:nvPr>
            <p:ph idx="1"/>
            <p:extLst>
              <p:ext uri="{D42A27DB-BD31-4B8C-83A1-F6EECF244321}">
                <p14:modId xmlns:p14="http://schemas.microsoft.com/office/powerpoint/2010/main" val="3313906998"/>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374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7B5084-7CFC-D3BF-0219-A6E186091ACB}"/>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MongoDB</a:t>
            </a:r>
          </a:p>
        </p:txBody>
      </p:sp>
      <p:sp>
        <p:nvSpPr>
          <p:cNvPr id="3" name="Content Placeholder 2">
            <a:extLst>
              <a:ext uri="{FF2B5EF4-FFF2-40B4-BE49-F238E27FC236}">
                <a16:creationId xmlns:a16="http://schemas.microsoft.com/office/drawing/2014/main" id="{0B4DA15D-74FF-46E4-D531-2767D32544D6}"/>
              </a:ext>
            </a:extLst>
          </p:cNvPr>
          <p:cNvSpPr>
            <a:spLocks noGrp="1"/>
          </p:cNvSpPr>
          <p:nvPr>
            <p:ph idx="1"/>
          </p:nvPr>
        </p:nvSpPr>
        <p:spPr>
          <a:xfrm>
            <a:off x="5412828" y="1019503"/>
            <a:ext cx="6011917" cy="4887311"/>
          </a:xfrm>
        </p:spPr>
        <p:txBody>
          <a:bodyPr anchor="ctr">
            <a:noAutofit/>
          </a:bodyPr>
          <a:lstStyle/>
          <a:p>
            <a:pPr>
              <a:lnSpc>
                <a:spcPct val="90000"/>
              </a:lnSpc>
            </a:pPr>
            <a:r>
              <a:rPr lang="en-US" sz="1400" dirty="0"/>
              <a:t>Non-relational database system</a:t>
            </a:r>
          </a:p>
          <a:p>
            <a:pPr>
              <a:lnSpc>
                <a:spcPct val="90000"/>
              </a:lnSpc>
            </a:pPr>
            <a:r>
              <a:rPr lang="en-US" sz="1400" dirty="0"/>
              <a:t>Stores document data</a:t>
            </a:r>
          </a:p>
          <a:p>
            <a:pPr lvl="1">
              <a:lnSpc>
                <a:spcPct val="90000"/>
              </a:lnSpc>
            </a:pPr>
            <a:r>
              <a:rPr lang="en-US" sz="1400" b="1" dirty="0"/>
              <a:t>Atomicity: </a:t>
            </a:r>
            <a:r>
              <a:rPr lang="en-US" sz="1400" dirty="0"/>
              <a:t>Guarantees that all of the commands that make up a transaction are treated as a single unit, either all succeeding or all failing together (MongoDB, n.d.-a). </a:t>
            </a:r>
            <a:endParaRPr lang="en-US" sz="1400" b="1" dirty="0"/>
          </a:p>
          <a:p>
            <a:pPr lvl="1">
              <a:lnSpc>
                <a:spcPct val="90000"/>
              </a:lnSpc>
            </a:pPr>
            <a:r>
              <a:rPr lang="en-US" sz="1400" b="1" dirty="0"/>
              <a:t>Consistency: </a:t>
            </a:r>
            <a:r>
              <a:rPr lang="en-US" sz="1400" dirty="0"/>
              <a:t>Guarantees that changes made in a transaction are populated across the database nodes. If the data consistency is going to be negatively impacted by a transaction, the entire transaction will fail (MongoDB, n.d.-a).</a:t>
            </a:r>
          </a:p>
          <a:p>
            <a:pPr lvl="1">
              <a:lnSpc>
                <a:spcPct val="90000"/>
              </a:lnSpc>
            </a:pPr>
            <a:r>
              <a:rPr lang="en-US" sz="1400" b="1" dirty="0"/>
              <a:t>Isolation: </a:t>
            </a:r>
            <a:r>
              <a:rPr lang="en-US" sz="1400" dirty="0"/>
              <a:t>Each transaction is isolated from other transactions to prevent data conflicts. MongoDB locks other users from making changes to a database if another user is making changes first (MongoDB, n.d.-a).</a:t>
            </a:r>
            <a:endParaRPr lang="en-US" sz="1400" b="1" dirty="0"/>
          </a:p>
          <a:p>
            <a:pPr lvl="1">
              <a:lnSpc>
                <a:spcPct val="90000"/>
              </a:lnSpc>
            </a:pPr>
            <a:r>
              <a:rPr lang="en-US" sz="1400" b="1" dirty="0"/>
              <a:t>Durability: </a:t>
            </a:r>
            <a:r>
              <a:rPr lang="en-US" sz="1400" dirty="0"/>
              <a:t>Guarantees that once the transaction completes and changes are made to the database, they are persisted (MongoDB, n.d.-a).</a:t>
            </a:r>
          </a:p>
          <a:p>
            <a:pPr>
              <a:lnSpc>
                <a:spcPct val="90000"/>
              </a:lnSpc>
            </a:pPr>
            <a:r>
              <a:rPr lang="en-US" sz="1400" dirty="0"/>
              <a:t>Flexible schema structure</a:t>
            </a:r>
          </a:p>
          <a:p>
            <a:pPr>
              <a:lnSpc>
                <a:spcPct val="90000"/>
              </a:lnSpc>
            </a:pPr>
            <a:r>
              <a:rPr lang="en-US" sz="1400" dirty="0"/>
              <a:t>Can use multiple languages to query</a:t>
            </a:r>
          </a:p>
          <a:p>
            <a:pPr>
              <a:lnSpc>
                <a:spcPct val="90000"/>
              </a:lnSpc>
            </a:pPr>
            <a:r>
              <a:rPr lang="en-US" sz="1400" dirty="0"/>
              <a:t>Can easily change the structure of the data</a:t>
            </a:r>
          </a:p>
          <a:p>
            <a:pPr>
              <a:lnSpc>
                <a:spcPct val="90000"/>
              </a:lnSpc>
            </a:pPr>
            <a:r>
              <a:rPr lang="en-US" sz="1400" dirty="0"/>
              <a:t>Easily scalable</a:t>
            </a:r>
          </a:p>
          <a:p>
            <a:pPr lvl="1">
              <a:lnSpc>
                <a:spcPct val="90000"/>
              </a:lnSpc>
            </a:pPr>
            <a:r>
              <a:rPr lang="en-US" sz="1400" dirty="0"/>
              <a:t>Vertical and Horizontal (sharding)</a:t>
            </a:r>
          </a:p>
        </p:txBody>
      </p:sp>
    </p:spTree>
    <p:extLst>
      <p:ext uri="{BB962C8B-B14F-4D97-AF65-F5344CB8AC3E}">
        <p14:creationId xmlns:p14="http://schemas.microsoft.com/office/powerpoint/2010/main" val="357224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30BB-185D-547F-565B-6AF1D340F282}"/>
              </a:ext>
            </a:extLst>
          </p:cNvPr>
          <p:cNvSpPr>
            <a:spLocks noGrp="1"/>
          </p:cNvSpPr>
          <p:nvPr>
            <p:ph type="title"/>
          </p:nvPr>
        </p:nvSpPr>
        <p:spPr>
          <a:xfrm>
            <a:off x="804672" y="964692"/>
            <a:ext cx="5894832" cy="1188720"/>
          </a:xfrm>
        </p:spPr>
        <p:txBody>
          <a:bodyPr>
            <a:normAutofit/>
          </a:bodyPr>
          <a:lstStyle/>
          <a:p>
            <a:r>
              <a:rPr lang="en-US" dirty="0"/>
              <a:t>Data Structure</a:t>
            </a:r>
          </a:p>
        </p:txBody>
      </p:sp>
      <p:sp>
        <p:nvSpPr>
          <p:cNvPr id="3" name="Content Placeholder 2">
            <a:extLst>
              <a:ext uri="{FF2B5EF4-FFF2-40B4-BE49-F238E27FC236}">
                <a16:creationId xmlns:a16="http://schemas.microsoft.com/office/drawing/2014/main" id="{F1C7C196-1AB3-515C-A1D5-3AF6E4E74FB0}"/>
              </a:ext>
            </a:extLst>
          </p:cNvPr>
          <p:cNvSpPr>
            <a:spLocks noGrp="1"/>
          </p:cNvSpPr>
          <p:nvPr>
            <p:ph idx="1"/>
          </p:nvPr>
        </p:nvSpPr>
        <p:spPr>
          <a:xfrm>
            <a:off x="803243" y="2638044"/>
            <a:ext cx="5963317" cy="3263206"/>
          </a:xfrm>
        </p:spPr>
        <p:txBody>
          <a:bodyPr>
            <a:normAutofit/>
          </a:bodyPr>
          <a:lstStyle/>
          <a:p>
            <a:r>
              <a:rPr lang="en-US" dirty="0"/>
              <a:t>Currently, the data is in a raw JSON file, so it will need to be ingested into the database and stored as a collection. </a:t>
            </a:r>
          </a:p>
          <a:p>
            <a:r>
              <a:rPr lang="en-US" dirty="0"/>
              <a:t>There will be 2 collections, one for each file</a:t>
            </a:r>
          </a:p>
          <a:p>
            <a:pPr lvl="1"/>
            <a:r>
              <a:rPr lang="en-US" dirty="0"/>
              <a:t>Groceries will store transaction data containing member IDs, the date of the transaction, and the item that was bought</a:t>
            </a:r>
          </a:p>
          <a:p>
            <a:pPr lvl="1"/>
            <a:r>
              <a:rPr lang="en-US" dirty="0"/>
              <a:t>Cosmetics will store information about the item such as the type, brand, price, ingredients, </a:t>
            </a:r>
            <a:r>
              <a:rPr lang="en-US" dirty="0" err="1"/>
              <a:t>etc</a:t>
            </a:r>
            <a:r>
              <a:rPr lang="en-US" dirty="0"/>
              <a:t>…</a:t>
            </a:r>
          </a:p>
        </p:txBody>
      </p:sp>
      <p:sp>
        <p:nvSpPr>
          <p:cNvPr id="10" name="Rectangle 9">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a:extLst>
              <a:ext uri="{FF2B5EF4-FFF2-40B4-BE49-F238E27FC236}">
                <a16:creationId xmlns:a16="http://schemas.microsoft.com/office/drawing/2014/main" id="{1281738D-4F24-4AE1-356F-9E227B9F27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5890" y="1768763"/>
            <a:ext cx="3328416" cy="3328416"/>
          </a:xfrm>
          <a:prstGeom prst="rect">
            <a:avLst/>
          </a:prstGeom>
        </p:spPr>
      </p:pic>
    </p:spTree>
    <p:extLst>
      <p:ext uri="{BB962C8B-B14F-4D97-AF65-F5344CB8AC3E}">
        <p14:creationId xmlns:p14="http://schemas.microsoft.com/office/powerpoint/2010/main" val="335816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407A9-1F2E-652F-AE43-14DC687AE986}"/>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100">
                <a:solidFill>
                  <a:srgbClr val="FFFFFF"/>
                </a:solidFill>
              </a:rPr>
              <a:t>Optimize Performance</a:t>
            </a:r>
          </a:p>
        </p:txBody>
      </p:sp>
      <p:sp>
        <p:nvSpPr>
          <p:cNvPr id="3" name="Content Placeholder 2">
            <a:extLst>
              <a:ext uri="{FF2B5EF4-FFF2-40B4-BE49-F238E27FC236}">
                <a16:creationId xmlns:a16="http://schemas.microsoft.com/office/drawing/2014/main" id="{3461155C-CF95-EEBE-43EA-E5B3A3749E8B}"/>
              </a:ext>
            </a:extLst>
          </p:cNvPr>
          <p:cNvSpPr>
            <a:spLocks noGrp="1"/>
          </p:cNvSpPr>
          <p:nvPr>
            <p:ph idx="1"/>
          </p:nvPr>
        </p:nvSpPr>
        <p:spPr>
          <a:xfrm>
            <a:off x="5591695" y="1402080"/>
            <a:ext cx="5320696" cy="4053840"/>
          </a:xfrm>
        </p:spPr>
        <p:txBody>
          <a:bodyPr anchor="ctr">
            <a:normAutofit/>
          </a:bodyPr>
          <a:lstStyle/>
          <a:p>
            <a:r>
              <a:rPr lang="en-US" dirty="0"/>
              <a:t>By indexing the collections in the MongoDB, the database won’t have to scan every document to find the specific records based on the query</a:t>
            </a:r>
          </a:p>
          <a:p>
            <a:r>
              <a:rPr lang="en-US" dirty="0"/>
              <a:t>Indexing the data stores the value of the specified field in a defined sort order, allowing for quicker lookups, aggregates, and ordering the collections.</a:t>
            </a:r>
          </a:p>
          <a:p>
            <a:pPr lvl="1"/>
            <a:r>
              <a:rPr lang="en-US" dirty="0"/>
              <a:t>When using filters in a query, the database uses the sorted values to find records faster and then finds the relevant information for those records.</a:t>
            </a:r>
          </a:p>
          <a:p>
            <a:pPr marL="457200" lvl="1" indent="0">
              <a:buNone/>
            </a:pPr>
            <a:endParaRPr lang="en-US" dirty="0"/>
          </a:p>
        </p:txBody>
      </p:sp>
    </p:spTree>
    <p:extLst>
      <p:ext uri="{BB962C8B-B14F-4D97-AF65-F5344CB8AC3E}">
        <p14:creationId xmlns:p14="http://schemas.microsoft.com/office/powerpoint/2010/main" val="284614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A97DC-064C-E2BC-AE20-C384B95D88BE}"/>
              </a:ext>
            </a:extLst>
          </p:cNvPr>
          <p:cNvSpPr>
            <a:spLocks noGrp="1"/>
          </p:cNvSpPr>
          <p:nvPr>
            <p:ph type="title"/>
          </p:nvPr>
        </p:nvSpPr>
        <p:spPr>
          <a:xfrm>
            <a:off x="2231136" y="964692"/>
            <a:ext cx="7729728" cy="1188720"/>
          </a:xfrm>
        </p:spPr>
        <p:txBody>
          <a:bodyPr>
            <a:normAutofit/>
          </a:bodyPr>
          <a:lstStyle/>
          <a:p>
            <a:r>
              <a:rPr lang="en-US" dirty="0"/>
              <a:t>Technical Environment</a:t>
            </a:r>
          </a:p>
        </p:txBody>
      </p:sp>
      <p:graphicFrame>
        <p:nvGraphicFramePr>
          <p:cNvPr id="5" name="Content Placeholder 2">
            <a:extLst>
              <a:ext uri="{FF2B5EF4-FFF2-40B4-BE49-F238E27FC236}">
                <a16:creationId xmlns:a16="http://schemas.microsoft.com/office/drawing/2014/main" id="{99479CC3-E94F-008A-93FB-5C3C25B9DB42}"/>
              </a:ext>
            </a:extLst>
          </p:cNvPr>
          <p:cNvGraphicFramePr>
            <a:graphicFrameLocks noGrp="1"/>
          </p:cNvGraphicFramePr>
          <p:nvPr>
            <p:ph idx="1"/>
            <p:extLst>
              <p:ext uri="{D42A27DB-BD31-4B8C-83A1-F6EECF244321}">
                <p14:modId xmlns:p14="http://schemas.microsoft.com/office/powerpoint/2010/main" val="2026593"/>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2460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23CC8-41C4-5488-8ABB-D67D8E546257}"/>
              </a:ext>
            </a:extLst>
          </p:cNvPr>
          <p:cNvSpPr>
            <a:spLocks noGrp="1"/>
          </p:cNvSpPr>
          <p:nvPr>
            <p:ph type="title"/>
          </p:nvPr>
        </p:nvSpPr>
        <p:spPr>
          <a:xfrm>
            <a:off x="2231136" y="964692"/>
            <a:ext cx="7729728" cy="1188720"/>
          </a:xfrm>
        </p:spPr>
        <p:txBody>
          <a:bodyPr>
            <a:normAutofit/>
          </a:bodyPr>
          <a:lstStyle/>
          <a:p>
            <a:r>
              <a:rPr lang="en-US" dirty="0"/>
              <a:t>Functionality of Queries</a:t>
            </a:r>
          </a:p>
        </p:txBody>
      </p:sp>
      <p:graphicFrame>
        <p:nvGraphicFramePr>
          <p:cNvPr id="5" name="Content Placeholder 2">
            <a:extLst>
              <a:ext uri="{FF2B5EF4-FFF2-40B4-BE49-F238E27FC236}">
                <a16:creationId xmlns:a16="http://schemas.microsoft.com/office/drawing/2014/main" id="{D5B861C4-F9E1-D60A-EA26-F98DA70990AD}"/>
              </a:ext>
            </a:extLst>
          </p:cNvPr>
          <p:cNvGraphicFramePr>
            <a:graphicFrameLocks noGrp="1"/>
          </p:cNvGraphicFramePr>
          <p:nvPr>
            <p:ph idx="1"/>
            <p:extLst>
              <p:ext uri="{D42A27DB-BD31-4B8C-83A1-F6EECF244321}">
                <p14:modId xmlns:p14="http://schemas.microsoft.com/office/powerpoint/2010/main" val="385315476"/>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2946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17111B-02E2-E344-17FB-CB5980236CCE}"/>
              </a:ext>
            </a:extLst>
          </p:cNvPr>
          <p:cNvSpPr>
            <a:spLocks noGrp="1"/>
          </p:cNvSpPr>
          <p:nvPr>
            <p:ph type="title"/>
          </p:nvPr>
        </p:nvSpPr>
        <p:spPr>
          <a:xfrm>
            <a:off x="2231136" y="467418"/>
            <a:ext cx="7729728" cy="1188720"/>
          </a:xfrm>
          <a:solidFill>
            <a:srgbClr val="FFFFFF"/>
          </a:solidFill>
        </p:spPr>
        <p:txBody>
          <a:bodyPr>
            <a:normAutofit/>
          </a:bodyPr>
          <a:lstStyle/>
          <a:p>
            <a:r>
              <a:rPr lang="en-US"/>
              <a:t>How the Queries Solve the Business Problem</a:t>
            </a:r>
            <a:endParaRPr lang="en-US" dirty="0"/>
          </a:p>
        </p:txBody>
      </p:sp>
      <p:sp>
        <p:nvSpPr>
          <p:cNvPr id="3" name="Content Placeholder 2">
            <a:extLst>
              <a:ext uri="{FF2B5EF4-FFF2-40B4-BE49-F238E27FC236}">
                <a16:creationId xmlns:a16="http://schemas.microsoft.com/office/drawing/2014/main" id="{E448BC40-136C-32EB-F2A9-37E12740523A}"/>
              </a:ext>
            </a:extLst>
          </p:cNvPr>
          <p:cNvSpPr>
            <a:spLocks noGrp="1"/>
          </p:cNvSpPr>
          <p:nvPr>
            <p:ph idx="1"/>
          </p:nvPr>
        </p:nvSpPr>
        <p:spPr>
          <a:xfrm>
            <a:off x="1706062" y="2291262"/>
            <a:ext cx="8779512" cy="2879256"/>
          </a:xfrm>
        </p:spPr>
        <p:txBody>
          <a:bodyPr>
            <a:normAutofit/>
          </a:bodyPr>
          <a:lstStyle/>
          <a:p>
            <a:pPr>
              <a:lnSpc>
                <a:spcPct val="90000"/>
              </a:lnSpc>
            </a:pPr>
            <a:r>
              <a:rPr lang="en-US" sz="1500" b="1">
                <a:solidFill>
                  <a:srgbClr val="404040"/>
                </a:solidFill>
              </a:rPr>
              <a:t>Find the top 20 member IDs with the most transactions: </a:t>
            </a:r>
            <a:r>
              <a:rPr lang="en-US" sz="1500">
                <a:solidFill>
                  <a:srgbClr val="404040"/>
                </a:solidFill>
              </a:rPr>
              <a:t>EcoMart can target the top members with personalized, sustainable product recommendations. This will help increase the members’ loyalty and repeat purchases, which can help the company improve its sales and supply chain efficiency. </a:t>
            </a:r>
          </a:p>
          <a:p>
            <a:pPr>
              <a:lnSpc>
                <a:spcPct val="90000"/>
              </a:lnSpc>
            </a:pPr>
            <a:r>
              <a:rPr lang="en-US" sz="1500" b="1">
                <a:solidFill>
                  <a:srgbClr val="404040"/>
                </a:solidFill>
              </a:rPr>
              <a:t>Find the top 5 items that are purchased the most: </a:t>
            </a:r>
            <a:r>
              <a:rPr lang="en-US" sz="1500">
                <a:solidFill>
                  <a:srgbClr val="404040"/>
                </a:solidFill>
              </a:rPr>
              <a:t>This helps answer the business problem because it finds the top 5 items that EcoMart is selling, which can help the company evaluate what customers are mostly buying, and if they are reaching their goal of fostering sustainability and environmental consciousness.</a:t>
            </a:r>
            <a:r>
              <a:rPr lang="en-US" sz="1500">
                <a:solidFill>
                  <a:srgbClr val="404040"/>
                </a:solidFill>
                <a:effectLst/>
              </a:rPr>
              <a:t> </a:t>
            </a:r>
            <a:endParaRPr lang="en-US" sz="1500" b="1">
              <a:solidFill>
                <a:srgbClr val="404040"/>
              </a:solidFill>
            </a:endParaRPr>
          </a:p>
          <a:p>
            <a:pPr>
              <a:lnSpc>
                <a:spcPct val="90000"/>
              </a:lnSpc>
            </a:pPr>
            <a:r>
              <a:rPr lang="en-US" sz="1500" b="1">
                <a:solidFill>
                  <a:srgbClr val="404040"/>
                </a:solidFill>
              </a:rPr>
              <a:t>Find the number of items there are of each label type: </a:t>
            </a:r>
            <a:r>
              <a:rPr lang="en-US" sz="1500">
                <a:solidFill>
                  <a:srgbClr val="404040"/>
                </a:solidFill>
              </a:rPr>
              <a:t>This helps solve the business problem because EcoMart can identify if they are selling too many products for the same label. If some labels have too many products, queries and filters could slow down, so EcoMart could decide if they should split out the items into different collections based on the label to continue scaling.</a:t>
            </a:r>
            <a:r>
              <a:rPr lang="en-US" sz="1500">
                <a:solidFill>
                  <a:srgbClr val="404040"/>
                </a:solidFill>
                <a:effectLst/>
              </a:rPr>
              <a:t> </a:t>
            </a:r>
            <a:endParaRPr lang="en-US" sz="1500" b="1">
              <a:solidFill>
                <a:srgbClr val="404040"/>
              </a:solidFill>
            </a:endParaRPr>
          </a:p>
          <a:p>
            <a:pPr>
              <a:lnSpc>
                <a:spcPct val="90000"/>
              </a:lnSpc>
            </a:pPr>
            <a:endParaRPr lang="en-US" sz="1500">
              <a:solidFill>
                <a:srgbClr val="404040"/>
              </a:solidFill>
            </a:endParaRPr>
          </a:p>
        </p:txBody>
      </p:sp>
    </p:spTree>
    <p:extLst>
      <p:ext uri="{BB962C8B-B14F-4D97-AF65-F5344CB8AC3E}">
        <p14:creationId xmlns:p14="http://schemas.microsoft.com/office/powerpoint/2010/main" val="328861069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9343</TotalTime>
  <Words>798</Words>
  <Application>Microsoft Macintosh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Parcel</vt:lpstr>
      <vt:lpstr>EcoMart</vt:lpstr>
      <vt:lpstr>Business Problem</vt:lpstr>
      <vt:lpstr>Solution</vt:lpstr>
      <vt:lpstr>MongoDB</vt:lpstr>
      <vt:lpstr>Data Structure</vt:lpstr>
      <vt:lpstr>Optimize Performance</vt:lpstr>
      <vt:lpstr>Technical Environment</vt:lpstr>
      <vt:lpstr>Functionality of Queries</vt:lpstr>
      <vt:lpstr>How the Queries Solve the Business Problem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Zeiler, Stephen</dc:creator>
  <cp:lastModifiedBy>Zeiler, Stephen</cp:lastModifiedBy>
  <cp:revision>3</cp:revision>
  <dcterms:created xsi:type="dcterms:W3CDTF">2025-07-30T02:35:19Z</dcterms:created>
  <dcterms:modified xsi:type="dcterms:W3CDTF">2025-08-05T14:18:31Z</dcterms:modified>
</cp:coreProperties>
</file>