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4" r:id="rId5"/>
    <p:sldId id="263" r:id="rId6"/>
    <p:sldId id="265" r:id="rId7"/>
    <p:sldId id="259" r:id="rId8"/>
    <p:sldId id="260" r:id="rId9"/>
    <p:sldId id="261"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80"/>
    <p:restoredTop sz="94695"/>
  </p:normalViewPr>
  <p:slideViewPr>
    <p:cSldViewPr snapToGrid="0">
      <p:cViewPr varScale="1">
        <p:scale>
          <a:sx n="124" d="100"/>
          <a:sy n="124" d="100"/>
        </p:scale>
        <p:origin x="6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6465903-A45F-4983-93A4-B3764EA1055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F7BDD9-83FB-4916-8664-041F49CBC060}">
      <dgm:prSet/>
      <dgm:spPr/>
      <dgm:t>
        <a:bodyPr/>
        <a:lstStyle/>
        <a:p>
          <a:r>
            <a:rPr lang="en-US"/>
            <a:t>EcoMart is an emerging company that is in the marketplace industry.  </a:t>
          </a:r>
        </a:p>
      </dgm:t>
    </dgm:pt>
    <dgm:pt modelId="{2E732975-EBA9-4FB4-A2BD-925F49106C92}" type="parTrans" cxnId="{FF3E35A7-AC5B-4A94-B8B6-0332A6F87497}">
      <dgm:prSet/>
      <dgm:spPr/>
      <dgm:t>
        <a:bodyPr/>
        <a:lstStyle/>
        <a:p>
          <a:endParaRPr lang="en-US"/>
        </a:p>
      </dgm:t>
    </dgm:pt>
    <dgm:pt modelId="{5048D08A-235C-4B1B-BBBF-BA50A12CA851}" type="sibTrans" cxnId="{FF3E35A7-AC5B-4A94-B8B6-0332A6F87497}">
      <dgm:prSet/>
      <dgm:spPr/>
      <dgm:t>
        <a:bodyPr/>
        <a:lstStyle/>
        <a:p>
          <a:endParaRPr lang="en-US"/>
        </a:p>
      </dgm:t>
    </dgm:pt>
    <dgm:pt modelId="{75185D6F-D219-4CFD-BDD4-D1FAF832CCDE}">
      <dgm:prSet/>
      <dgm:spPr/>
      <dgm:t>
        <a:bodyPr/>
        <a:lstStyle/>
        <a:p>
          <a:r>
            <a:rPr lang="en-US"/>
            <a:t>Their goal is to foster sustainability and environmental consciousness. </a:t>
          </a:r>
        </a:p>
      </dgm:t>
    </dgm:pt>
    <dgm:pt modelId="{68173EB1-F0F7-42C3-A2BF-25121A4B45A2}" type="parTrans" cxnId="{29D2C877-84C2-4D7F-A9E6-7B825E3BF10C}">
      <dgm:prSet/>
      <dgm:spPr/>
      <dgm:t>
        <a:bodyPr/>
        <a:lstStyle/>
        <a:p>
          <a:endParaRPr lang="en-US"/>
        </a:p>
      </dgm:t>
    </dgm:pt>
    <dgm:pt modelId="{C2B911FB-F242-41EB-BC36-926CD1E714F3}" type="sibTrans" cxnId="{29D2C877-84C2-4D7F-A9E6-7B825E3BF10C}">
      <dgm:prSet/>
      <dgm:spPr/>
      <dgm:t>
        <a:bodyPr/>
        <a:lstStyle/>
        <a:p>
          <a:endParaRPr lang="en-US"/>
        </a:p>
      </dgm:t>
    </dgm:pt>
    <dgm:pt modelId="{D63E222C-15AD-4BB8-BFD3-CF4DBC0E88D5}">
      <dgm:prSet/>
      <dgm:spPr/>
      <dgm:t>
        <a:bodyPr/>
        <a:lstStyle/>
        <a:p>
          <a:r>
            <a:rPr lang="en-US"/>
            <a:t>EcoMart has a platform where customers can find ethically sourced, sustainable, and eco-friendly products, such as groceries, apparel, home goods, and personal care items. </a:t>
          </a:r>
        </a:p>
      </dgm:t>
    </dgm:pt>
    <dgm:pt modelId="{98AD14D6-3598-4809-BA5F-D546FFA32291}" type="parTrans" cxnId="{11FB89F1-2101-4AC0-A55A-D253CE452D02}">
      <dgm:prSet/>
      <dgm:spPr/>
      <dgm:t>
        <a:bodyPr/>
        <a:lstStyle/>
        <a:p>
          <a:endParaRPr lang="en-US"/>
        </a:p>
      </dgm:t>
    </dgm:pt>
    <dgm:pt modelId="{29F469AF-770A-4D5E-95C1-82D6045A845D}" type="sibTrans" cxnId="{11FB89F1-2101-4AC0-A55A-D253CE452D02}">
      <dgm:prSet/>
      <dgm:spPr/>
      <dgm:t>
        <a:bodyPr/>
        <a:lstStyle/>
        <a:p>
          <a:endParaRPr lang="en-US"/>
        </a:p>
      </dgm:t>
    </dgm:pt>
    <dgm:pt modelId="{54A7958E-A4D9-4338-AFBA-4B491A59DBDE}">
      <dgm:prSet/>
      <dgm:spPr/>
      <dgm:t>
        <a:bodyPr/>
        <a:lstStyle/>
        <a:p>
          <a:r>
            <a:rPr lang="en-US" dirty="0"/>
            <a:t>The business problem to address is improving the scalability of their platform to allow quicker product lookups for customers, supporting their overarching goal of promoting sustainability.</a:t>
          </a:r>
        </a:p>
      </dgm:t>
    </dgm:pt>
    <dgm:pt modelId="{EF505352-2BA5-438C-94FD-4CBC3DA914F6}" type="parTrans" cxnId="{54C83F07-F599-4FD6-AA9B-91CAA1733CD1}">
      <dgm:prSet/>
      <dgm:spPr/>
      <dgm:t>
        <a:bodyPr/>
        <a:lstStyle/>
        <a:p>
          <a:endParaRPr lang="en-US"/>
        </a:p>
      </dgm:t>
    </dgm:pt>
    <dgm:pt modelId="{6561A2A7-37EC-4669-9F85-2E38F79769F1}" type="sibTrans" cxnId="{54C83F07-F599-4FD6-AA9B-91CAA1733CD1}">
      <dgm:prSet/>
      <dgm:spPr/>
      <dgm:t>
        <a:bodyPr/>
        <a:lstStyle/>
        <a:p>
          <a:endParaRPr lang="en-US"/>
        </a:p>
      </dgm:t>
    </dgm:pt>
    <dgm:pt modelId="{AD3B9479-A991-4A15-89BD-3FCC85D19E00}" type="pres">
      <dgm:prSet presAssocID="{C6465903-A45F-4983-93A4-B3764EA1055A}" presName="root" presStyleCnt="0">
        <dgm:presLayoutVars>
          <dgm:dir/>
          <dgm:resizeHandles val="exact"/>
        </dgm:presLayoutVars>
      </dgm:prSet>
      <dgm:spPr/>
    </dgm:pt>
    <dgm:pt modelId="{6EF7EE1E-6650-4484-8748-EDBFD41A14D6}" type="pres">
      <dgm:prSet presAssocID="{59F7BDD9-83FB-4916-8664-041F49CBC060}" presName="compNode" presStyleCnt="0"/>
      <dgm:spPr/>
    </dgm:pt>
    <dgm:pt modelId="{979F57DD-7803-45A1-B1BE-501F40FCA325}" type="pres">
      <dgm:prSet presAssocID="{59F7BDD9-83FB-4916-8664-041F49CBC0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710676A3-6EE9-46A3-B4B4-1A7498FFB906}" type="pres">
      <dgm:prSet presAssocID="{59F7BDD9-83FB-4916-8664-041F49CBC060}" presName="spaceRect" presStyleCnt="0"/>
      <dgm:spPr/>
    </dgm:pt>
    <dgm:pt modelId="{D895D8FA-D4EA-40C8-8D16-B3DA16A4E9F8}" type="pres">
      <dgm:prSet presAssocID="{59F7BDD9-83FB-4916-8664-041F49CBC060}" presName="textRect" presStyleLbl="revTx" presStyleIdx="0" presStyleCnt="4">
        <dgm:presLayoutVars>
          <dgm:chMax val="1"/>
          <dgm:chPref val="1"/>
        </dgm:presLayoutVars>
      </dgm:prSet>
      <dgm:spPr/>
    </dgm:pt>
    <dgm:pt modelId="{43E58893-1029-4508-80DA-6FECF894BB8F}" type="pres">
      <dgm:prSet presAssocID="{5048D08A-235C-4B1B-BBBF-BA50A12CA851}" presName="sibTrans" presStyleCnt="0"/>
      <dgm:spPr/>
    </dgm:pt>
    <dgm:pt modelId="{754DBE34-3FF8-42B0-A5D7-7A273270047B}" type="pres">
      <dgm:prSet presAssocID="{75185D6F-D219-4CFD-BDD4-D1FAF832CCDE}" presName="compNode" presStyleCnt="0"/>
      <dgm:spPr/>
    </dgm:pt>
    <dgm:pt modelId="{69A762B1-9884-41B9-A8DC-5D6EDD7F8B78}" type="pres">
      <dgm:prSet presAssocID="{75185D6F-D219-4CFD-BDD4-D1FAF832CC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18BFD24-45CC-419F-9706-6014D98E6FC4}" type="pres">
      <dgm:prSet presAssocID="{75185D6F-D219-4CFD-BDD4-D1FAF832CCDE}" presName="spaceRect" presStyleCnt="0"/>
      <dgm:spPr/>
    </dgm:pt>
    <dgm:pt modelId="{337AE8CB-4E1E-45C3-AE45-2FC3C98F4017}" type="pres">
      <dgm:prSet presAssocID="{75185D6F-D219-4CFD-BDD4-D1FAF832CCDE}" presName="textRect" presStyleLbl="revTx" presStyleIdx="1" presStyleCnt="4">
        <dgm:presLayoutVars>
          <dgm:chMax val="1"/>
          <dgm:chPref val="1"/>
        </dgm:presLayoutVars>
      </dgm:prSet>
      <dgm:spPr/>
    </dgm:pt>
    <dgm:pt modelId="{D2C0D913-84CB-454A-8BB6-B96CF672B9B1}" type="pres">
      <dgm:prSet presAssocID="{C2B911FB-F242-41EB-BC36-926CD1E714F3}" presName="sibTrans" presStyleCnt="0"/>
      <dgm:spPr/>
    </dgm:pt>
    <dgm:pt modelId="{89D287E4-9F62-43DF-9D6D-3F623AE8AD67}" type="pres">
      <dgm:prSet presAssocID="{D63E222C-15AD-4BB8-BFD3-CF4DBC0E88D5}" presName="compNode" presStyleCnt="0"/>
      <dgm:spPr/>
    </dgm:pt>
    <dgm:pt modelId="{B472C094-061B-4854-A766-EE1386E2C9AA}" type="pres">
      <dgm:prSet presAssocID="{D63E222C-15AD-4BB8-BFD3-CF4DBC0E88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basket"/>
        </a:ext>
      </dgm:extLst>
    </dgm:pt>
    <dgm:pt modelId="{7A860E19-FB4C-4DDB-B801-0636672CAF1D}" type="pres">
      <dgm:prSet presAssocID="{D63E222C-15AD-4BB8-BFD3-CF4DBC0E88D5}" presName="spaceRect" presStyleCnt="0"/>
      <dgm:spPr/>
    </dgm:pt>
    <dgm:pt modelId="{32F022F3-426F-41EE-AAAB-09FBBCAC1446}" type="pres">
      <dgm:prSet presAssocID="{D63E222C-15AD-4BB8-BFD3-CF4DBC0E88D5}" presName="textRect" presStyleLbl="revTx" presStyleIdx="2" presStyleCnt="4">
        <dgm:presLayoutVars>
          <dgm:chMax val="1"/>
          <dgm:chPref val="1"/>
        </dgm:presLayoutVars>
      </dgm:prSet>
      <dgm:spPr/>
    </dgm:pt>
    <dgm:pt modelId="{6A2D671B-AE08-4F9E-97A5-6DA21D90B988}" type="pres">
      <dgm:prSet presAssocID="{29F469AF-770A-4D5E-95C1-82D6045A845D}" presName="sibTrans" presStyleCnt="0"/>
      <dgm:spPr/>
    </dgm:pt>
    <dgm:pt modelId="{851182D9-2AD4-4073-84B6-4C5C7B540783}" type="pres">
      <dgm:prSet presAssocID="{54A7958E-A4D9-4338-AFBA-4B491A59DBDE}" presName="compNode" presStyleCnt="0"/>
      <dgm:spPr/>
    </dgm:pt>
    <dgm:pt modelId="{3317CB58-41DA-421E-AA3F-A0B4E64D6EF5}" type="pres">
      <dgm:prSet presAssocID="{54A7958E-A4D9-4338-AFBA-4B491A59DB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0E89E3DC-A00D-4238-8748-0E1948CE7560}" type="pres">
      <dgm:prSet presAssocID="{54A7958E-A4D9-4338-AFBA-4B491A59DBDE}" presName="spaceRect" presStyleCnt="0"/>
      <dgm:spPr/>
    </dgm:pt>
    <dgm:pt modelId="{C1DC18DA-FDF1-4127-8B71-B9E7C0B4C0B4}" type="pres">
      <dgm:prSet presAssocID="{54A7958E-A4D9-4338-AFBA-4B491A59DBDE}" presName="textRect" presStyleLbl="revTx" presStyleIdx="3" presStyleCnt="4">
        <dgm:presLayoutVars>
          <dgm:chMax val="1"/>
          <dgm:chPref val="1"/>
        </dgm:presLayoutVars>
      </dgm:prSet>
      <dgm:spPr/>
    </dgm:pt>
  </dgm:ptLst>
  <dgm:cxnLst>
    <dgm:cxn modelId="{54C83F07-F599-4FD6-AA9B-91CAA1733CD1}" srcId="{C6465903-A45F-4983-93A4-B3764EA1055A}" destId="{54A7958E-A4D9-4338-AFBA-4B491A59DBDE}" srcOrd="3" destOrd="0" parTransId="{EF505352-2BA5-438C-94FD-4CBC3DA914F6}" sibTransId="{6561A2A7-37EC-4669-9F85-2E38F79769F1}"/>
    <dgm:cxn modelId="{51D68A21-7EA7-4809-9CAE-BAFFDF9AF477}" type="presOf" srcId="{75185D6F-D219-4CFD-BDD4-D1FAF832CCDE}" destId="{337AE8CB-4E1E-45C3-AE45-2FC3C98F4017}" srcOrd="0" destOrd="0" presId="urn:microsoft.com/office/officeart/2018/2/layout/IconLabelList"/>
    <dgm:cxn modelId="{06321757-4049-4FDA-B45C-205CB83F4A7A}" type="presOf" srcId="{D63E222C-15AD-4BB8-BFD3-CF4DBC0E88D5}" destId="{32F022F3-426F-41EE-AAAB-09FBBCAC1446}" srcOrd="0" destOrd="0" presId="urn:microsoft.com/office/officeart/2018/2/layout/IconLabelList"/>
    <dgm:cxn modelId="{29D2C877-84C2-4D7F-A9E6-7B825E3BF10C}" srcId="{C6465903-A45F-4983-93A4-B3764EA1055A}" destId="{75185D6F-D219-4CFD-BDD4-D1FAF832CCDE}" srcOrd="1" destOrd="0" parTransId="{68173EB1-F0F7-42C3-A2BF-25121A4B45A2}" sibTransId="{C2B911FB-F242-41EB-BC36-926CD1E714F3}"/>
    <dgm:cxn modelId="{09107578-9454-42D3-9690-12ADED15C228}" type="presOf" srcId="{54A7958E-A4D9-4338-AFBA-4B491A59DBDE}" destId="{C1DC18DA-FDF1-4127-8B71-B9E7C0B4C0B4}" srcOrd="0" destOrd="0" presId="urn:microsoft.com/office/officeart/2018/2/layout/IconLabelList"/>
    <dgm:cxn modelId="{FF3E35A7-AC5B-4A94-B8B6-0332A6F87497}" srcId="{C6465903-A45F-4983-93A4-B3764EA1055A}" destId="{59F7BDD9-83FB-4916-8664-041F49CBC060}" srcOrd="0" destOrd="0" parTransId="{2E732975-EBA9-4FB4-A2BD-925F49106C92}" sibTransId="{5048D08A-235C-4B1B-BBBF-BA50A12CA851}"/>
    <dgm:cxn modelId="{B612D1BB-0C1E-4DFB-B188-501FA435DCC5}" type="presOf" srcId="{59F7BDD9-83FB-4916-8664-041F49CBC060}" destId="{D895D8FA-D4EA-40C8-8D16-B3DA16A4E9F8}" srcOrd="0" destOrd="0" presId="urn:microsoft.com/office/officeart/2018/2/layout/IconLabelList"/>
    <dgm:cxn modelId="{DDF69CEA-10C5-4D63-B682-7CF8F2CB56EF}" type="presOf" srcId="{C6465903-A45F-4983-93A4-B3764EA1055A}" destId="{AD3B9479-A991-4A15-89BD-3FCC85D19E00}" srcOrd="0" destOrd="0" presId="urn:microsoft.com/office/officeart/2018/2/layout/IconLabelList"/>
    <dgm:cxn modelId="{11FB89F1-2101-4AC0-A55A-D253CE452D02}" srcId="{C6465903-A45F-4983-93A4-B3764EA1055A}" destId="{D63E222C-15AD-4BB8-BFD3-CF4DBC0E88D5}" srcOrd="2" destOrd="0" parTransId="{98AD14D6-3598-4809-BA5F-D546FFA32291}" sibTransId="{29F469AF-770A-4D5E-95C1-82D6045A845D}"/>
    <dgm:cxn modelId="{B27CCEAD-2080-4492-BE74-DF466635D059}" type="presParOf" srcId="{AD3B9479-A991-4A15-89BD-3FCC85D19E00}" destId="{6EF7EE1E-6650-4484-8748-EDBFD41A14D6}" srcOrd="0" destOrd="0" presId="urn:microsoft.com/office/officeart/2018/2/layout/IconLabelList"/>
    <dgm:cxn modelId="{2822B0C9-B3E2-4488-A3B8-E51B8F4C1138}" type="presParOf" srcId="{6EF7EE1E-6650-4484-8748-EDBFD41A14D6}" destId="{979F57DD-7803-45A1-B1BE-501F40FCA325}" srcOrd="0" destOrd="0" presId="urn:microsoft.com/office/officeart/2018/2/layout/IconLabelList"/>
    <dgm:cxn modelId="{744F838D-144F-4772-AADD-A737200833BD}" type="presParOf" srcId="{6EF7EE1E-6650-4484-8748-EDBFD41A14D6}" destId="{710676A3-6EE9-46A3-B4B4-1A7498FFB906}" srcOrd="1" destOrd="0" presId="urn:microsoft.com/office/officeart/2018/2/layout/IconLabelList"/>
    <dgm:cxn modelId="{2FA86FD0-0DB9-463B-9ECB-B6507A47B915}" type="presParOf" srcId="{6EF7EE1E-6650-4484-8748-EDBFD41A14D6}" destId="{D895D8FA-D4EA-40C8-8D16-B3DA16A4E9F8}" srcOrd="2" destOrd="0" presId="urn:microsoft.com/office/officeart/2018/2/layout/IconLabelList"/>
    <dgm:cxn modelId="{C7798447-1399-422A-BE73-D046EE1C7695}" type="presParOf" srcId="{AD3B9479-A991-4A15-89BD-3FCC85D19E00}" destId="{43E58893-1029-4508-80DA-6FECF894BB8F}" srcOrd="1" destOrd="0" presId="urn:microsoft.com/office/officeart/2018/2/layout/IconLabelList"/>
    <dgm:cxn modelId="{AB5843D0-CF99-49C3-8323-7A2BD59FCC77}" type="presParOf" srcId="{AD3B9479-A991-4A15-89BD-3FCC85D19E00}" destId="{754DBE34-3FF8-42B0-A5D7-7A273270047B}" srcOrd="2" destOrd="0" presId="urn:microsoft.com/office/officeart/2018/2/layout/IconLabelList"/>
    <dgm:cxn modelId="{785908A4-F473-4F32-A01A-C56F6884CDB9}" type="presParOf" srcId="{754DBE34-3FF8-42B0-A5D7-7A273270047B}" destId="{69A762B1-9884-41B9-A8DC-5D6EDD7F8B78}" srcOrd="0" destOrd="0" presId="urn:microsoft.com/office/officeart/2018/2/layout/IconLabelList"/>
    <dgm:cxn modelId="{A5E216BE-104C-409B-B049-D46B60A6A90B}" type="presParOf" srcId="{754DBE34-3FF8-42B0-A5D7-7A273270047B}" destId="{718BFD24-45CC-419F-9706-6014D98E6FC4}" srcOrd="1" destOrd="0" presId="urn:microsoft.com/office/officeart/2018/2/layout/IconLabelList"/>
    <dgm:cxn modelId="{2F466B84-25C3-4FE3-91B7-5B7F7E7DBA36}" type="presParOf" srcId="{754DBE34-3FF8-42B0-A5D7-7A273270047B}" destId="{337AE8CB-4E1E-45C3-AE45-2FC3C98F4017}" srcOrd="2" destOrd="0" presId="urn:microsoft.com/office/officeart/2018/2/layout/IconLabelList"/>
    <dgm:cxn modelId="{9F8CED60-DA58-4234-BA7E-AC40E0A5DDD2}" type="presParOf" srcId="{AD3B9479-A991-4A15-89BD-3FCC85D19E00}" destId="{D2C0D913-84CB-454A-8BB6-B96CF672B9B1}" srcOrd="3" destOrd="0" presId="urn:microsoft.com/office/officeart/2018/2/layout/IconLabelList"/>
    <dgm:cxn modelId="{EB9A88D7-E646-4A60-BE61-A28A60B7183F}" type="presParOf" srcId="{AD3B9479-A991-4A15-89BD-3FCC85D19E00}" destId="{89D287E4-9F62-43DF-9D6D-3F623AE8AD67}" srcOrd="4" destOrd="0" presId="urn:microsoft.com/office/officeart/2018/2/layout/IconLabelList"/>
    <dgm:cxn modelId="{CFF5616B-2614-4C16-BF7D-77152C87E23E}" type="presParOf" srcId="{89D287E4-9F62-43DF-9D6D-3F623AE8AD67}" destId="{B472C094-061B-4854-A766-EE1386E2C9AA}" srcOrd="0" destOrd="0" presId="urn:microsoft.com/office/officeart/2018/2/layout/IconLabelList"/>
    <dgm:cxn modelId="{714F35F8-5F91-4868-8771-3FEBF8E883A3}" type="presParOf" srcId="{89D287E4-9F62-43DF-9D6D-3F623AE8AD67}" destId="{7A860E19-FB4C-4DDB-B801-0636672CAF1D}" srcOrd="1" destOrd="0" presId="urn:microsoft.com/office/officeart/2018/2/layout/IconLabelList"/>
    <dgm:cxn modelId="{2590FEBC-F39B-4B93-89D7-CC3D7AB91C0B}" type="presParOf" srcId="{89D287E4-9F62-43DF-9D6D-3F623AE8AD67}" destId="{32F022F3-426F-41EE-AAAB-09FBBCAC1446}" srcOrd="2" destOrd="0" presId="urn:microsoft.com/office/officeart/2018/2/layout/IconLabelList"/>
    <dgm:cxn modelId="{0458DA91-C6D8-4ABB-9AD5-B79619198672}" type="presParOf" srcId="{AD3B9479-A991-4A15-89BD-3FCC85D19E00}" destId="{6A2D671B-AE08-4F9E-97A5-6DA21D90B988}" srcOrd="5" destOrd="0" presId="urn:microsoft.com/office/officeart/2018/2/layout/IconLabelList"/>
    <dgm:cxn modelId="{E008E374-6311-497E-BB0E-FAC5CAF34744}" type="presParOf" srcId="{AD3B9479-A991-4A15-89BD-3FCC85D19E00}" destId="{851182D9-2AD4-4073-84B6-4C5C7B540783}" srcOrd="6" destOrd="0" presId="urn:microsoft.com/office/officeart/2018/2/layout/IconLabelList"/>
    <dgm:cxn modelId="{2E9EB77A-26F7-482D-80B3-C23A29BC8A50}" type="presParOf" srcId="{851182D9-2AD4-4073-84B6-4C5C7B540783}" destId="{3317CB58-41DA-421E-AA3F-A0B4E64D6EF5}" srcOrd="0" destOrd="0" presId="urn:microsoft.com/office/officeart/2018/2/layout/IconLabelList"/>
    <dgm:cxn modelId="{2C100B84-E64B-4B40-8535-F5CC62A353D3}" type="presParOf" srcId="{851182D9-2AD4-4073-84B6-4C5C7B540783}" destId="{0E89E3DC-A00D-4238-8748-0E1948CE7560}" srcOrd="1" destOrd="0" presId="urn:microsoft.com/office/officeart/2018/2/layout/IconLabelList"/>
    <dgm:cxn modelId="{16567102-EBD6-4C55-BB55-2B6E5886119E}" type="presParOf" srcId="{851182D9-2AD4-4073-84B6-4C5C7B540783}" destId="{C1DC18DA-FDF1-4127-8B71-B9E7C0B4C0B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898ADE-9528-4C00-B522-9159F249176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75CEDB9-33DC-4E7D-B289-EC9E13BBDB10}">
      <dgm:prSet/>
      <dgm:spPr/>
      <dgm:t>
        <a:bodyPr/>
        <a:lstStyle/>
        <a:p>
          <a:r>
            <a:rPr lang="en-US"/>
            <a:t>The solution will be to implement a relational database in third normal form. </a:t>
          </a:r>
        </a:p>
      </dgm:t>
    </dgm:pt>
    <dgm:pt modelId="{7466AB94-D54E-4273-9DC2-B1A1F1094ACE}" type="parTrans" cxnId="{6BBED9D0-F588-4CA0-9A4E-5528633BF38C}">
      <dgm:prSet/>
      <dgm:spPr/>
      <dgm:t>
        <a:bodyPr/>
        <a:lstStyle/>
        <a:p>
          <a:endParaRPr lang="en-US"/>
        </a:p>
      </dgm:t>
    </dgm:pt>
    <dgm:pt modelId="{B84D0656-6F4E-4D2D-A3A5-95B727BB5C2F}" type="sibTrans" cxnId="{6BBED9D0-F588-4CA0-9A4E-5528633BF38C}">
      <dgm:prSet/>
      <dgm:spPr/>
      <dgm:t>
        <a:bodyPr/>
        <a:lstStyle/>
        <a:p>
          <a:endParaRPr lang="en-US"/>
        </a:p>
      </dgm:t>
    </dgm:pt>
    <dgm:pt modelId="{10E8BBAA-BB71-44C5-91ED-55007B3A864B}">
      <dgm:prSet/>
      <dgm:spPr/>
      <dgm:t>
        <a:bodyPr/>
        <a:lstStyle/>
        <a:p>
          <a:r>
            <a:rPr lang="en-US"/>
            <a:t>The database solution will provide robust security measures</a:t>
          </a:r>
        </a:p>
      </dgm:t>
    </dgm:pt>
    <dgm:pt modelId="{F24E063A-A4C3-483B-82B0-61A778EFCDD6}" type="parTrans" cxnId="{96648DBF-5440-4759-BA9B-FDAC0B4B40E2}">
      <dgm:prSet/>
      <dgm:spPr/>
      <dgm:t>
        <a:bodyPr/>
        <a:lstStyle/>
        <a:p>
          <a:endParaRPr lang="en-US"/>
        </a:p>
      </dgm:t>
    </dgm:pt>
    <dgm:pt modelId="{2BAAA890-DAA0-4423-A033-7E28A2A9F0B1}" type="sibTrans" cxnId="{96648DBF-5440-4759-BA9B-FDAC0B4B40E2}">
      <dgm:prSet/>
      <dgm:spPr/>
      <dgm:t>
        <a:bodyPr/>
        <a:lstStyle/>
        <a:p>
          <a:endParaRPr lang="en-US"/>
        </a:p>
      </dgm:t>
    </dgm:pt>
    <dgm:pt modelId="{77F52BD9-16A4-4F8D-861F-3E3DAB12B212}">
      <dgm:prSet/>
      <dgm:spPr/>
      <dgm:t>
        <a:bodyPr/>
        <a:lstStyle/>
        <a:p>
          <a:r>
            <a:rPr lang="en-US" dirty="0"/>
            <a:t>- Encryption</a:t>
          </a:r>
        </a:p>
      </dgm:t>
    </dgm:pt>
    <dgm:pt modelId="{C43F5459-2130-4988-8DEA-EF928B1E7200}" type="parTrans" cxnId="{AACA540D-76B5-47AE-884E-CD219F6CE4F9}">
      <dgm:prSet/>
      <dgm:spPr/>
      <dgm:t>
        <a:bodyPr/>
        <a:lstStyle/>
        <a:p>
          <a:endParaRPr lang="en-US"/>
        </a:p>
      </dgm:t>
    </dgm:pt>
    <dgm:pt modelId="{8A0E75BF-549C-4677-9318-B0798B63DE73}" type="sibTrans" cxnId="{AACA540D-76B5-47AE-884E-CD219F6CE4F9}">
      <dgm:prSet/>
      <dgm:spPr/>
      <dgm:t>
        <a:bodyPr/>
        <a:lstStyle/>
        <a:p>
          <a:endParaRPr lang="en-US"/>
        </a:p>
      </dgm:t>
    </dgm:pt>
    <dgm:pt modelId="{F1A4842A-CAAE-4B73-BA0E-969AAD705EC2}">
      <dgm:prSet/>
      <dgm:spPr/>
      <dgm:t>
        <a:bodyPr/>
        <a:lstStyle/>
        <a:p>
          <a:r>
            <a:rPr lang="en-US" dirty="0"/>
            <a:t>- Access controls</a:t>
          </a:r>
        </a:p>
      </dgm:t>
    </dgm:pt>
    <dgm:pt modelId="{79BA164E-AAE4-4306-B2E3-61D0F8AD9111}" type="parTrans" cxnId="{776F19DF-634B-4DF9-A273-2AA3E3B8F7D5}">
      <dgm:prSet/>
      <dgm:spPr/>
      <dgm:t>
        <a:bodyPr/>
        <a:lstStyle/>
        <a:p>
          <a:endParaRPr lang="en-US"/>
        </a:p>
      </dgm:t>
    </dgm:pt>
    <dgm:pt modelId="{C14E4EEC-6B28-423A-9064-1CAC6F9A334F}" type="sibTrans" cxnId="{776F19DF-634B-4DF9-A273-2AA3E3B8F7D5}">
      <dgm:prSet/>
      <dgm:spPr/>
      <dgm:t>
        <a:bodyPr/>
        <a:lstStyle/>
        <a:p>
          <a:endParaRPr lang="en-US"/>
        </a:p>
      </dgm:t>
    </dgm:pt>
    <dgm:pt modelId="{9EC6EA82-C9BF-4EC2-A71B-9EE0BB2BCE7C}">
      <dgm:prSet/>
      <dgm:spPr/>
      <dgm:t>
        <a:bodyPr/>
        <a:lstStyle/>
        <a:p>
          <a:r>
            <a:rPr lang="en-US" dirty="0"/>
            <a:t>- Audit logging</a:t>
          </a:r>
        </a:p>
      </dgm:t>
    </dgm:pt>
    <dgm:pt modelId="{E44BC91B-F53B-4E32-93DD-E96113D4CCB7}" type="parTrans" cxnId="{B9AD1290-4A98-4087-8AE3-D5165A7B4597}">
      <dgm:prSet/>
      <dgm:spPr/>
      <dgm:t>
        <a:bodyPr/>
        <a:lstStyle/>
        <a:p>
          <a:endParaRPr lang="en-US"/>
        </a:p>
      </dgm:t>
    </dgm:pt>
    <dgm:pt modelId="{E6CD8AC0-F35F-4110-BBA7-081415B0A15A}" type="sibTrans" cxnId="{B9AD1290-4A98-4087-8AE3-D5165A7B4597}">
      <dgm:prSet/>
      <dgm:spPr/>
      <dgm:t>
        <a:bodyPr/>
        <a:lstStyle/>
        <a:p>
          <a:endParaRPr lang="en-US"/>
        </a:p>
      </dgm:t>
    </dgm:pt>
    <dgm:pt modelId="{A047CFF5-AD67-49FB-B3A8-A8A08501E745}">
      <dgm:prSet/>
      <dgm:spPr/>
      <dgm:t>
        <a:bodyPr/>
        <a:lstStyle/>
        <a:p>
          <a:r>
            <a:rPr lang="en-US"/>
            <a:t>The solution will ensure data consistency, long-term stability, and reliability of the database implementation. </a:t>
          </a:r>
        </a:p>
      </dgm:t>
    </dgm:pt>
    <dgm:pt modelId="{34E62CCD-C9D3-4FDC-B89F-6316744646D3}" type="parTrans" cxnId="{374421BE-2921-4F8C-A986-283A59259FD0}">
      <dgm:prSet/>
      <dgm:spPr/>
      <dgm:t>
        <a:bodyPr/>
        <a:lstStyle/>
        <a:p>
          <a:endParaRPr lang="en-US"/>
        </a:p>
      </dgm:t>
    </dgm:pt>
    <dgm:pt modelId="{267F06EB-B4A0-4904-A518-5A30657F4FF6}" type="sibTrans" cxnId="{374421BE-2921-4F8C-A986-283A59259FD0}">
      <dgm:prSet/>
      <dgm:spPr/>
      <dgm:t>
        <a:bodyPr/>
        <a:lstStyle/>
        <a:p>
          <a:endParaRPr lang="en-US"/>
        </a:p>
      </dgm:t>
    </dgm:pt>
    <dgm:pt modelId="{02446D86-E619-4EE3-A430-1BABD7D7826A}" type="pres">
      <dgm:prSet presAssocID="{12898ADE-9528-4C00-B522-9159F2491762}" presName="root" presStyleCnt="0">
        <dgm:presLayoutVars>
          <dgm:dir/>
          <dgm:resizeHandles val="exact"/>
        </dgm:presLayoutVars>
      </dgm:prSet>
      <dgm:spPr/>
    </dgm:pt>
    <dgm:pt modelId="{B861305F-FB8C-4E4D-A27E-0EFFB23DE7E0}" type="pres">
      <dgm:prSet presAssocID="{D75CEDB9-33DC-4E7D-B289-EC9E13BBDB10}" presName="compNode" presStyleCnt="0"/>
      <dgm:spPr/>
    </dgm:pt>
    <dgm:pt modelId="{5A45362C-F5ED-42FD-B424-3BF3B97D686B}" type="pres">
      <dgm:prSet presAssocID="{D75CEDB9-33DC-4E7D-B289-EC9E13BBDB10}" presName="bgRect" presStyleLbl="bgShp" presStyleIdx="0" presStyleCnt="3"/>
      <dgm:spPr/>
    </dgm:pt>
    <dgm:pt modelId="{D68DF86E-674D-4BDC-8282-A9A7A9AF4101}" type="pres">
      <dgm:prSet presAssocID="{D75CEDB9-33DC-4E7D-B289-EC9E13BBDB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C80716B-AFA8-40A5-B01E-9F30586D7EA9}" type="pres">
      <dgm:prSet presAssocID="{D75CEDB9-33DC-4E7D-B289-EC9E13BBDB10}" presName="spaceRect" presStyleCnt="0"/>
      <dgm:spPr/>
    </dgm:pt>
    <dgm:pt modelId="{B2902D81-F99B-492B-952F-92FDB9E1FE58}" type="pres">
      <dgm:prSet presAssocID="{D75CEDB9-33DC-4E7D-B289-EC9E13BBDB10}" presName="parTx" presStyleLbl="revTx" presStyleIdx="0" presStyleCnt="4">
        <dgm:presLayoutVars>
          <dgm:chMax val="0"/>
          <dgm:chPref val="0"/>
        </dgm:presLayoutVars>
      </dgm:prSet>
      <dgm:spPr/>
    </dgm:pt>
    <dgm:pt modelId="{8B78B162-018A-4E01-ABD1-D21AFF367778}" type="pres">
      <dgm:prSet presAssocID="{B84D0656-6F4E-4D2D-A3A5-95B727BB5C2F}" presName="sibTrans" presStyleCnt="0"/>
      <dgm:spPr/>
    </dgm:pt>
    <dgm:pt modelId="{DD39C262-75A6-4486-86E0-7FEC8F345519}" type="pres">
      <dgm:prSet presAssocID="{10E8BBAA-BB71-44C5-91ED-55007B3A864B}" presName="compNode" presStyleCnt="0"/>
      <dgm:spPr/>
    </dgm:pt>
    <dgm:pt modelId="{BC1E5A65-411E-4B28-99BD-EDFF6704E65B}" type="pres">
      <dgm:prSet presAssocID="{10E8BBAA-BB71-44C5-91ED-55007B3A864B}" presName="bgRect" presStyleLbl="bgShp" presStyleIdx="1" presStyleCnt="3"/>
      <dgm:spPr/>
    </dgm:pt>
    <dgm:pt modelId="{FC0F25F2-076A-4AF6-B10F-CAC2D3E69DE5}" type="pres">
      <dgm:prSet presAssocID="{10E8BBAA-BB71-44C5-91ED-55007B3A86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BDF89163-AB84-40A8-83DE-F3A68B4D039B}" type="pres">
      <dgm:prSet presAssocID="{10E8BBAA-BB71-44C5-91ED-55007B3A864B}" presName="spaceRect" presStyleCnt="0"/>
      <dgm:spPr/>
    </dgm:pt>
    <dgm:pt modelId="{FB8A3B7A-0B5F-4495-BD94-688096C94065}" type="pres">
      <dgm:prSet presAssocID="{10E8BBAA-BB71-44C5-91ED-55007B3A864B}" presName="parTx" presStyleLbl="revTx" presStyleIdx="1" presStyleCnt="4">
        <dgm:presLayoutVars>
          <dgm:chMax val="0"/>
          <dgm:chPref val="0"/>
        </dgm:presLayoutVars>
      </dgm:prSet>
      <dgm:spPr/>
    </dgm:pt>
    <dgm:pt modelId="{D9F9FBFD-4988-4C3D-92EA-C33C9D81A741}" type="pres">
      <dgm:prSet presAssocID="{10E8BBAA-BB71-44C5-91ED-55007B3A864B}" presName="desTx" presStyleLbl="revTx" presStyleIdx="2" presStyleCnt="4" custScaleX="115221">
        <dgm:presLayoutVars/>
      </dgm:prSet>
      <dgm:spPr/>
    </dgm:pt>
    <dgm:pt modelId="{80E43314-794D-440B-9323-2BC5F2B385AE}" type="pres">
      <dgm:prSet presAssocID="{2BAAA890-DAA0-4423-A033-7E28A2A9F0B1}" presName="sibTrans" presStyleCnt="0"/>
      <dgm:spPr/>
    </dgm:pt>
    <dgm:pt modelId="{4DFFBB94-336C-4124-8651-2FE55FFB4DDF}" type="pres">
      <dgm:prSet presAssocID="{A047CFF5-AD67-49FB-B3A8-A8A08501E745}" presName="compNode" presStyleCnt="0"/>
      <dgm:spPr/>
    </dgm:pt>
    <dgm:pt modelId="{F4260C75-9A46-46A8-99F9-C092F2A84ED5}" type="pres">
      <dgm:prSet presAssocID="{A047CFF5-AD67-49FB-B3A8-A8A08501E745}" presName="bgRect" presStyleLbl="bgShp" presStyleIdx="2" presStyleCnt="3"/>
      <dgm:spPr/>
    </dgm:pt>
    <dgm:pt modelId="{E232A31B-8BD8-44B3-ACE4-FBBF9BEC994B}" type="pres">
      <dgm:prSet presAssocID="{A047CFF5-AD67-49FB-B3A8-A8A08501E7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A29DA8C-BC34-4216-8CA8-3F3FF2426A36}" type="pres">
      <dgm:prSet presAssocID="{A047CFF5-AD67-49FB-B3A8-A8A08501E745}" presName="spaceRect" presStyleCnt="0"/>
      <dgm:spPr/>
    </dgm:pt>
    <dgm:pt modelId="{4D41F0FD-C301-4D92-8DA4-3443CCE4B51C}" type="pres">
      <dgm:prSet presAssocID="{A047CFF5-AD67-49FB-B3A8-A8A08501E745}" presName="parTx" presStyleLbl="revTx" presStyleIdx="3" presStyleCnt="4">
        <dgm:presLayoutVars>
          <dgm:chMax val="0"/>
          <dgm:chPref val="0"/>
        </dgm:presLayoutVars>
      </dgm:prSet>
      <dgm:spPr/>
    </dgm:pt>
  </dgm:ptLst>
  <dgm:cxnLst>
    <dgm:cxn modelId="{AACA540D-76B5-47AE-884E-CD219F6CE4F9}" srcId="{10E8BBAA-BB71-44C5-91ED-55007B3A864B}" destId="{77F52BD9-16A4-4F8D-861F-3E3DAB12B212}" srcOrd="0" destOrd="0" parTransId="{C43F5459-2130-4988-8DEA-EF928B1E7200}" sibTransId="{8A0E75BF-549C-4677-9318-B0798B63DE73}"/>
    <dgm:cxn modelId="{527C4D39-ED77-4EB4-9733-B3D96083D3E0}" type="presOf" srcId="{77F52BD9-16A4-4F8D-861F-3E3DAB12B212}" destId="{D9F9FBFD-4988-4C3D-92EA-C33C9D81A741}" srcOrd="0" destOrd="0" presId="urn:microsoft.com/office/officeart/2018/2/layout/IconVerticalSolidList"/>
    <dgm:cxn modelId="{7C59B03A-B774-4300-95A9-E193CA316C7B}" type="presOf" srcId="{12898ADE-9528-4C00-B522-9159F2491762}" destId="{02446D86-E619-4EE3-A430-1BABD7D7826A}" srcOrd="0" destOrd="0" presId="urn:microsoft.com/office/officeart/2018/2/layout/IconVerticalSolidList"/>
    <dgm:cxn modelId="{5196F243-D3E7-4B0B-A596-92317A6CE0A5}" type="presOf" srcId="{9EC6EA82-C9BF-4EC2-A71B-9EE0BB2BCE7C}" destId="{D9F9FBFD-4988-4C3D-92EA-C33C9D81A741}" srcOrd="0" destOrd="2" presId="urn:microsoft.com/office/officeart/2018/2/layout/IconVerticalSolidList"/>
    <dgm:cxn modelId="{99985251-6D6C-4738-9DEA-CAB73CAE2176}" type="presOf" srcId="{F1A4842A-CAAE-4B73-BA0E-969AAD705EC2}" destId="{D9F9FBFD-4988-4C3D-92EA-C33C9D81A741}" srcOrd="0" destOrd="1" presId="urn:microsoft.com/office/officeart/2018/2/layout/IconVerticalSolidList"/>
    <dgm:cxn modelId="{B9AD1290-4A98-4087-8AE3-D5165A7B4597}" srcId="{10E8BBAA-BB71-44C5-91ED-55007B3A864B}" destId="{9EC6EA82-C9BF-4EC2-A71B-9EE0BB2BCE7C}" srcOrd="2" destOrd="0" parTransId="{E44BC91B-F53B-4E32-93DD-E96113D4CCB7}" sibTransId="{E6CD8AC0-F35F-4110-BBA7-081415B0A15A}"/>
    <dgm:cxn modelId="{89A94BA4-ABA9-4F76-BB8F-3ED2A0D91430}" type="presOf" srcId="{A047CFF5-AD67-49FB-B3A8-A8A08501E745}" destId="{4D41F0FD-C301-4D92-8DA4-3443CCE4B51C}" srcOrd="0" destOrd="0" presId="urn:microsoft.com/office/officeart/2018/2/layout/IconVerticalSolidList"/>
    <dgm:cxn modelId="{374421BE-2921-4F8C-A986-283A59259FD0}" srcId="{12898ADE-9528-4C00-B522-9159F2491762}" destId="{A047CFF5-AD67-49FB-B3A8-A8A08501E745}" srcOrd="2" destOrd="0" parTransId="{34E62CCD-C9D3-4FDC-B89F-6316744646D3}" sibTransId="{267F06EB-B4A0-4904-A518-5A30657F4FF6}"/>
    <dgm:cxn modelId="{96648DBF-5440-4759-BA9B-FDAC0B4B40E2}" srcId="{12898ADE-9528-4C00-B522-9159F2491762}" destId="{10E8BBAA-BB71-44C5-91ED-55007B3A864B}" srcOrd="1" destOrd="0" parTransId="{F24E063A-A4C3-483B-82B0-61A778EFCDD6}" sibTransId="{2BAAA890-DAA0-4423-A033-7E28A2A9F0B1}"/>
    <dgm:cxn modelId="{F6E2E2C9-B7B3-4F00-BF32-D6E208CBBB19}" type="presOf" srcId="{D75CEDB9-33DC-4E7D-B289-EC9E13BBDB10}" destId="{B2902D81-F99B-492B-952F-92FDB9E1FE58}" srcOrd="0" destOrd="0" presId="urn:microsoft.com/office/officeart/2018/2/layout/IconVerticalSolidList"/>
    <dgm:cxn modelId="{69915DCF-2D62-48F5-9F61-47EFC5EFF0E4}" type="presOf" srcId="{10E8BBAA-BB71-44C5-91ED-55007B3A864B}" destId="{FB8A3B7A-0B5F-4495-BD94-688096C94065}" srcOrd="0" destOrd="0" presId="urn:microsoft.com/office/officeart/2018/2/layout/IconVerticalSolidList"/>
    <dgm:cxn modelId="{6BBED9D0-F588-4CA0-9A4E-5528633BF38C}" srcId="{12898ADE-9528-4C00-B522-9159F2491762}" destId="{D75CEDB9-33DC-4E7D-B289-EC9E13BBDB10}" srcOrd="0" destOrd="0" parTransId="{7466AB94-D54E-4273-9DC2-B1A1F1094ACE}" sibTransId="{B84D0656-6F4E-4D2D-A3A5-95B727BB5C2F}"/>
    <dgm:cxn modelId="{776F19DF-634B-4DF9-A273-2AA3E3B8F7D5}" srcId="{10E8BBAA-BB71-44C5-91ED-55007B3A864B}" destId="{F1A4842A-CAAE-4B73-BA0E-969AAD705EC2}" srcOrd="1" destOrd="0" parTransId="{79BA164E-AAE4-4306-B2E3-61D0F8AD9111}" sibTransId="{C14E4EEC-6B28-423A-9064-1CAC6F9A334F}"/>
    <dgm:cxn modelId="{A85C5225-001B-4EA0-925E-434EE6F7FD6D}" type="presParOf" srcId="{02446D86-E619-4EE3-A430-1BABD7D7826A}" destId="{B861305F-FB8C-4E4D-A27E-0EFFB23DE7E0}" srcOrd="0" destOrd="0" presId="urn:microsoft.com/office/officeart/2018/2/layout/IconVerticalSolidList"/>
    <dgm:cxn modelId="{A0FB0575-9B14-41F1-A7F6-D23E8E6D4CD9}" type="presParOf" srcId="{B861305F-FB8C-4E4D-A27E-0EFFB23DE7E0}" destId="{5A45362C-F5ED-42FD-B424-3BF3B97D686B}" srcOrd="0" destOrd="0" presId="urn:microsoft.com/office/officeart/2018/2/layout/IconVerticalSolidList"/>
    <dgm:cxn modelId="{A108B1E1-788A-4A50-8C01-A4FE4472FF5E}" type="presParOf" srcId="{B861305F-FB8C-4E4D-A27E-0EFFB23DE7E0}" destId="{D68DF86E-674D-4BDC-8282-A9A7A9AF4101}" srcOrd="1" destOrd="0" presId="urn:microsoft.com/office/officeart/2018/2/layout/IconVerticalSolidList"/>
    <dgm:cxn modelId="{8C0A1230-ECE5-482E-AB4D-C872B511B15C}" type="presParOf" srcId="{B861305F-FB8C-4E4D-A27E-0EFFB23DE7E0}" destId="{1C80716B-AFA8-40A5-B01E-9F30586D7EA9}" srcOrd="2" destOrd="0" presId="urn:microsoft.com/office/officeart/2018/2/layout/IconVerticalSolidList"/>
    <dgm:cxn modelId="{E03E001D-A406-413A-8924-6D4ABA385CE4}" type="presParOf" srcId="{B861305F-FB8C-4E4D-A27E-0EFFB23DE7E0}" destId="{B2902D81-F99B-492B-952F-92FDB9E1FE58}" srcOrd="3" destOrd="0" presId="urn:microsoft.com/office/officeart/2018/2/layout/IconVerticalSolidList"/>
    <dgm:cxn modelId="{F0E8C19D-574E-4D28-A86D-DC9FEC481A5F}" type="presParOf" srcId="{02446D86-E619-4EE3-A430-1BABD7D7826A}" destId="{8B78B162-018A-4E01-ABD1-D21AFF367778}" srcOrd="1" destOrd="0" presId="urn:microsoft.com/office/officeart/2018/2/layout/IconVerticalSolidList"/>
    <dgm:cxn modelId="{94035A3B-0CAC-49BD-9279-9688B4EEFA65}" type="presParOf" srcId="{02446D86-E619-4EE3-A430-1BABD7D7826A}" destId="{DD39C262-75A6-4486-86E0-7FEC8F345519}" srcOrd="2" destOrd="0" presId="urn:microsoft.com/office/officeart/2018/2/layout/IconVerticalSolidList"/>
    <dgm:cxn modelId="{E3292040-CDA4-4BE2-9503-98EF54E947E4}" type="presParOf" srcId="{DD39C262-75A6-4486-86E0-7FEC8F345519}" destId="{BC1E5A65-411E-4B28-99BD-EDFF6704E65B}" srcOrd="0" destOrd="0" presId="urn:microsoft.com/office/officeart/2018/2/layout/IconVerticalSolidList"/>
    <dgm:cxn modelId="{8F2FB3FB-3812-459C-A682-2C3B440012B6}" type="presParOf" srcId="{DD39C262-75A6-4486-86E0-7FEC8F345519}" destId="{FC0F25F2-076A-4AF6-B10F-CAC2D3E69DE5}" srcOrd="1" destOrd="0" presId="urn:microsoft.com/office/officeart/2018/2/layout/IconVerticalSolidList"/>
    <dgm:cxn modelId="{8D19A85C-BF45-4B42-A414-A21CE4EFF8E8}" type="presParOf" srcId="{DD39C262-75A6-4486-86E0-7FEC8F345519}" destId="{BDF89163-AB84-40A8-83DE-F3A68B4D039B}" srcOrd="2" destOrd="0" presId="urn:microsoft.com/office/officeart/2018/2/layout/IconVerticalSolidList"/>
    <dgm:cxn modelId="{F1E27798-F559-4123-B99B-DDF547C4C29B}" type="presParOf" srcId="{DD39C262-75A6-4486-86E0-7FEC8F345519}" destId="{FB8A3B7A-0B5F-4495-BD94-688096C94065}" srcOrd="3" destOrd="0" presId="urn:microsoft.com/office/officeart/2018/2/layout/IconVerticalSolidList"/>
    <dgm:cxn modelId="{BEFC82A6-97DE-4E60-A23E-DB4B323BF2F2}" type="presParOf" srcId="{DD39C262-75A6-4486-86E0-7FEC8F345519}" destId="{D9F9FBFD-4988-4C3D-92EA-C33C9D81A741}" srcOrd="4" destOrd="0" presId="urn:microsoft.com/office/officeart/2018/2/layout/IconVerticalSolidList"/>
    <dgm:cxn modelId="{AEF3FCDE-5831-4F0C-A528-0448C8410CA4}" type="presParOf" srcId="{02446D86-E619-4EE3-A430-1BABD7D7826A}" destId="{80E43314-794D-440B-9323-2BC5F2B385AE}" srcOrd="3" destOrd="0" presId="urn:microsoft.com/office/officeart/2018/2/layout/IconVerticalSolidList"/>
    <dgm:cxn modelId="{EB75EC05-FDB9-4B42-9E71-AC9F73E8AC92}" type="presParOf" srcId="{02446D86-E619-4EE3-A430-1BABD7D7826A}" destId="{4DFFBB94-336C-4124-8651-2FE55FFB4DDF}" srcOrd="4" destOrd="0" presId="urn:microsoft.com/office/officeart/2018/2/layout/IconVerticalSolidList"/>
    <dgm:cxn modelId="{414A9DA8-7E74-43B3-BEDE-D5AD5BB06087}" type="presParOf" srcId="{4DFFBB94-336C-4124-8651-2FE55FFB4DDF}" destId="{F4260C75-9A46-46A8-99F9-C092F2A84ED5}" srcOrd="0" destOrd="0" presId="urn:microsoft.com/office/officeart/2018/2/layout/IconVerticalSolidList"/>
    <dgm:cxn modelId="{0CDAD296-C086-4E0A-A174-DFA59E4662B4}" type="presParOf" srcId="{4DFFBB94-336C-4124-8651-2FE55FFB4DDF}" destId="{E232A31B-8BD8-44B3-ACE4-FBBF9BEC994B}" srcOrd="1" destOrd="0" presId="urn:microsoft.com/office/officeart/2018/2/layout/IconVerticalSolidList"/>
    <dgm:cxn modelId="{2B115DA2-ADE7-41C5-889C-2137B224496A}" type="presParOf" srcId="{4DFFBB94-336C-4124-8651-2FE55FFB4DDF}" destId="{7A29DA8C-BC34-4216-8CA8-3F3FF2426A36}" srcOrd="2" destOrd="0" presId="urn:microsoft.com/office/officeart/2018/2/layout/IconVerticalSolidList"/>
    <dgm:cxn modelId="{7F7AB74F-45C1-487C-943D-54A58D579E35}" type="presParOf" srcId="{4DFFBB94-336C-4124-8651-2FE55FFB4DDF}" destId="{4D41F0FD-C301-4D92-8DA4-3443CCE4B5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86BFCB-5E04-4565-BB7A-ED7D246CF64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EC817A0-095B-42E2-8365-503C28C4A3EC}">
      <dgm:prSet/>
      <dgm:spPr/>
      <dgm:t>
        <a:bodyPr/>
        <a:lstStyle/>
        <a:p>
          <a:pPr>
            <a:lnSpc>
              <a:spcPct val="100000"/>
            </a:lnSpc>
            <a:defRPr b="1"/>
          </a:pPr>
          <a:r>
            <a:rPr lang="en-US" b="1" dirty="0" err="1"/>
            <a:t>PgAdmin</a:t>
          </a:r>
          <a:r>
            <a:rPr lang="en-US" b="1" dirty="0"/>
            <a:t> 4: </a:t>
          </a:r>
          <a:r>
            <a:rPr lang="en-US" dirty="0"/>
            <a:t>An open-source graphical user interface that is used for PostgreSQL</a:t>
          </a:r>
        </a:p>
      </dgm:t>
    </dgm:pt>
    <dgm:pt modelId="{0BA5177D-9323-41FF-90E4-3DBB7790F9E7}" type="parTrans" cxnId="{CE840C7B-B727-45F8-BFAB-7AD45CAA35E6}">
      <dgm:prSet/>
      <dgm:spPr/>
      <dgm:t>
        <a:bodyPr/>
        <a:lstStyle/>
        <a:p>
          <a:endParaRPr lang="en-US"/>
        </a:p>
      </dgm:t>
    </dgm:pt>
    <dgm:pt modelId="{36D32B60-9A05-4643-9949-D4450864B961}" type="sibTrans" cxnId="{CE840C7B-B727-45F8-BFAB-7AD45CAA35E6}">
      <dgm:prSet/>
      <dgm:spPr/>
      <dgm:t>
        <a:bodyPr/>
        <a:lstStyle/>
        <a:p>
          <a:endParaRPr lang="en-US"/>
        </a:p>
      </dgm:t>
    </dgm:pt>
    <dgm:pt modelId="{925810BD-7C66-4D26-9156-85DE99B05F16}">
      <dgm:prSet/>
      <dgm:spPr/>
      <dgm:t>
        <a:bodyPr/>
        <a:lstStyle/>
        <a:p>
          <a:pPr>
            <a:lnSpc>
              <a:spcPct val="100000"/>
            </a:lnSpc>
          </a:pPr>
          <a:r>
            <a:rPr lang="en-US"/>
            <a:t>Allows users to manage their databases, perform queries, monitor performance, etc…</a:t>
          </a:r>
        </a:p>
      </dgm:t>
    </dgm:pt>
    <dgm:pt modelId="{9BB3F333-B52A-4FB5-9417-FEDD0F4F62A1}" type="parTrans" cxnId="{76FD1832-78B5-482B-834D-6F2E9328EBAE}">
      <dgm:prSet/>
      <dgm:spPr/>
      <dgm:t>
        <a:bodyPr/>
        <a:lstStyle/>
        <a:p>
          <a:endParaRPr lang="en-US"/>
        </a:p>
      </dgm:t>
    </dgm:pt>
    <dgm:pt modelId="{1E07BE2F-E20B-410B-A3D3-4CCBDDE8B386}" type="sibTrans" cxnId="{76FD1832-78B5-482B-834D-6F2E9328EBAE}">
      <dgm:prSet/>
      <dgm:spPr/>
      <dgm:t>
        <a:bodyPr/>
        <a:lstStyle/>
        <a:p>
          <a:endParaRPr lang="en-US"/>
        </a:p>
      </dgm:t>
    </dgm:pt>
    <dgm:pt modelId="{F28674F1-1439-4E16-9915-85BE4AC45A07}">
      <dgm:prSet/>
      <dgm:spPr/>
      <dgm:t>
        <a:bodyPr/>
        <a:lstStyle/>
        <a:p>
          <a:pPr>
            <a:lnSpc>
              <a:spcPct val="100000"/>
            </a:lnSpc>
            <a:defRPr b="1"/>
          </a:pPr>
          <a:r>
            <a:rPr lang="en-US" b="1" dirty="0"/>
            <a:t>PostgreSQL:  </a:t>
          </a:r>
          <a:r>
            <a:rPr lang="en-US" dirty="0"/>
            <a:t>An open-source relational database system </a:t>
          </a:r>
        </a:p>
      </dgm:t>
    </dgm:pt>
    <dgm:pt modelId="{8D9B8E16-2BBA-4E1D-902B-1181E3E1C380}" type="parTrans" cxnId="{5D308022-9E0E-4633-93ED-1713F391C188}">
      <dgm:prSet/>
      <dgm:spPr/>
      <dgm:t>
        <a:bodyPr/>
        <a:lstStyle/>
        <a:p>
          <a:endParaRPr lang="en-US"/>
        </a:p>
      </dgm:t>
    </dgm:pt>
    <dgm:pt modelId="{B2350783-11E9-4C01-8AFB-1D6DB752B057}" type="sibTrans" cxnId="{5D308022-9E0E-4633-93ED-1713F391C188}">
      <dgm:prSet/>
      <dgm:spPr/>
      <dgm:t>
        <a:bodyPr/>
        <a:lstStyle/>
        <a:p>
          <a:endParaRPr lang="en-US"/>
        </a:p>
      </dgm:t>
    </dgm:pt>
    <dgm:pt modelId="{1951C310-6A0A-4D43-8B23-9EAEBFDC74CC}">
      <dgm:prSet/>
      <dgm:spPr/>
      <dgm:t>
        <a:bodyPr/>
        <a:lstStyle/>
        <a:p>
          <a:pPr>
            <a:lnSpc>
              <a:spcPct val="100000"/>
            </a:lnSpc>
          </a:pPr>
          <a:r>
            <a:rPr lang="en-US"/>
            <a:t>Popular for its reliability and robustness</a:t>
          </a:r>
        </a:p>
      </dgm:t>
    </dgm:pt>
    <dgm:pt modelId="{66C8D4B3-CBA5-4A56-88A0-702986420AC0}" type="parTrans" cxnId="{F3CDF3B7-D06E-4805-934A-A090BAD71706}">
      <dgm:prSet/>
      <dgm:spPr/>
      <dgm:t>
        <a:bodyPr/>
        <a:lstStyle/>
        <a:p>
          <a:endParaRPr lang="en-US"/>
        </a:p>
      </dgm:t>
    </dgm:pt>
    <dgm:pt modelId="{1E850197-90BC-4DE6-AEBF-6299423CE038}" type="sibTrans" cxnId="{F3CDF3B7-D06E-4805-934A-A090BAD71706}">
      <dgm:prSet/>
      <dgm:spPr/>
      <dgm:t>
        <a:bodyPr/>
        <a:lstStyle/>
        <a:p>
          <a:endParaRPr lang="en-US"/>
        </a:p>
      </dgm:t>
    </dgm:pt>
    <dgm:pt modelId="{FD7D52ED-0C90-45B5-B7B8-6E623B9355B3}">
      <dgm:prSet/>
      <dgm:spPr/>
      <dgm:t>
        <a:bodyPr/>
        <a:lstStyle/>
        <a:p>
          <a:pPr>
            <a:lnSpc>
              <a:spcPct val="100000"/>
            </a:lnSpc>
          </a:pPr>
          <a:r>
            <a:rPr lang="en-US" dirty="0"/>
            <a:t>Can run SQL and JSON queries</a:t>
          </a:r>
        </a:p>
        <a:p>
          <a:pPr>
            <a:lnSpc>
              <a:spcPct val="100000"/>
            </a:lnSpc>
          </a:pPr>
          <a:r>
            <a:rPr lang="en-US" dirty="0"/>
            <a:t>Version 17.5</a:t>
          </a:r>
        </a:p>
        <a:p>
          <a:pPr>
            <a:lnSpc>
              <a:spcPct val="100000"/>
            </a:lnSpc>
          </a:pPr>
          <a:r>
            <a:rPr lang="en-US" dirty="0"/>
            <a:t>Self hosted</a:t>
          </a:r>
        </a:p>
      </dgm:t>
    </dgm:pt>
    <dgm:pt modelId="{9F452393-9F39-4A5B-81FB-6E28C40252B8}" type="parTrans" cxnId="{A287637F-970C-4FC6-A982-3B4EBCFF6087}">
      <dgm:prSet/>
      <dgm:spPr/>
      <dgm:t>
        <a:bodyPr/>
        <a:lstStyle/>
        <a:p>
          <a:endParaRPr lang="en-US"/>
        </a:p>
      </dgm:t>
    </dgm:pt>
    <dgm:pt modelId="{7E352A32-EF11-4353-B24B-78994C760F82}" type="sibTrans" cxnId="{A287637F-970C-4FC6-A982-3B4EBCFF6087}">
      <dgm:prSet/>
      <dgm:spPr/>
      <dgm:t>
        <a:bodyPr/>
        <a:lstStyle/>
        <a:p>
          <a:endParaRPr lang="en-US"/>
        </a:p>
      </dgm:t>
    </dgm:pt>
    <dgm:pt modelId="{1C929C39-61E4-4360-87E6-B96939A3C2B0}" type="pres">
      <dgm:prSet presAssocID="{8D86BFCB-5E04-4565-BB7A-ED7D246CF648}" presName="root" presStyleCnt="0">
        <dgm:presLayoutVars>
          <dgm:dir/>
          <dgm:resizeHandles val="exact"/>
        </dgm:presLayoutVars>
      </dgm:prSet>
      <dgm:spPr/>
    </dgm:pt>
    <dgm:pt modelId="{50AAE5DF-A8E2-4DC9-84A8-1CA3F8BE0C9E}" type="pres">
      <dgm:prSet presAssocID="{2EC817A0-095B-42E2-8365-503C28C4A3EC}" presName="compNode" presStyleCnt="0"/>
      <dgm:spPr/>
    </dgm:pt>
    <dgm:pt modelId="{78DA8CD3-267E-455F-824A-C82DF6B55C91}" type="pres">
      <dgm:prSet presAssocID="{2EC817A0-095B-42E2-8365-503C28C4A3E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4457A236-2AD1-49A5-90A1-6E09B9385F3D}" type="pres">
      <dgm:prSet presAssocID="{2EC817A0-095B-42E2-8365-503C28C4A3EC}" presName="iconSpace" presStyleCnt="0"/>
      <dgm:spPr/>
    </dgm:pt>
    <dgm:pt modelId="{B0D0CF36-AAB2-4642-87C3-ED4CD78BE6D4}" type="pres">
      <dgm:prSet presAssocID="{2EC817A0-095B-42E2-8365-503C28C4A3EC}" presName="parTx" presStyleLbl="revTx" presStyleIdx="0" presStyleCnt="4">
        <dgm:presLayoutVars>
          <dgm:chMax val="0"/>
          <dgm:chPref val="0"/>
        </dgm:presLayoutVars>
      </dgm:prSet>
      <dgm:spPr/>
    </dgm:pt>
    <dgm:pt modelId="{177982D6-E508-449E-96E3-41113CB7C55C}" type="pres">
      <dgm:prSet presAssocID="{2EC817A0-095B-42E2-8365-503C28C4A3EC}" presName="txSpace" presStyleCnt="0"/>
      <dgm:spPr/>
    </dgm:pt>
    <dgm:pt modelId="{E090B82C-56EC-4267-956B-D8F90E7CED04}" type="pres">
      <dgm:prSet presAssocID="{2EC817A0-095B-42E2-8365-503C28C4A3EC}" presName="desTx" presStyleLbl="revTx" presStyleIdx="1" presStyleCnt="4">
        <dgm:presLayoutVars/>
      </dgm:prSet>
      <dgm:spPr/>
    </dgm:pt>
    <dgm:pt modelId="{B9B44EAF-0701-4384-B6D5-07EA631EA690}" type="pres">
      <dgm:prSet presAssocID="{36D32B60-9A05-4643-9949-D4450864B961}" presName="sibTrans" presStyleCnt="0"/>
      <dgm:spPr/>
    </dgm:pt>
    <dgm:pt modelId="{BE980822-A005-4230-9886-FAF82B8497A6}" type="pres">
      <dgm:prSet presAssocID="{F28674F1-1439-4E16-9915-85BE4AC45A07}" presName="compNode" presStyleCnt="0"/>
      <dgm:spPr/>
    </dgm:pt>
    <dgm:pt modelId="{F89283FB-F494-43D4-A3A9-5665B3A26999}" type="pres">
      <dgm:prSet presAssocID="{F28674F1-1439-4E16-9915-85BE4AC45A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4985DCD-F412-4B7F-A665-4A550A7F9652}" type="pres">
      <dgm:prSet presAssocID="{F28674F1-1439-4E16-9915-85BE4AC45A07}" presName="iconSpace" presStyleCnt="0"/>
      <dgm:spPr/>
    </dgm:pt>
    <dgm:pt modelId="{9917F9B1-34E9-46F9-A693-1F6663917285}" type="pres">
      <dgm:prSet presAssocID="{F28674F1-1439-4E16-9915-85BE4AC45A07}" presName="parTx" presStyleLbl="revTx" presStyleIdx="2" presStyleCnt="4">
        <dgm:presLayoutVars>
          <dgm:chMax val="0"/>
          <dgm:chPref val="0"/>
        </dgm:presLayoutVars>
      </dgm:prSet>
      <dgm:spPr/>
    </dgm:pt>
    <dgm:pt modelId="{59D47372-166C-48CC-8238-60BC90B58945}" type="pres">
      <dgm:prSet presAssocID="{F28674F1-1439-4E16-9915-85BE4AC45A07}" presName="txSpace" presStyleCnt="0"/>
      <dgm:spPr/>
    </dgm:pt>
    <dgm:pt modelId="{21670AB5-E636-4B8F-8E89-5DF449B682D5}" type="pres">
      <dgm:prSet presAssocID="{F28674F1-1439-4E16-9915-85BE4AC45A07}" presName="desTx" presStyleLbl="revTx" presStyleIdx="3" presStyleCnt="4">
        <dgm:presLayoutVars/>
      </dgm:prSet>
      <dgm:spPr/>
    </dgm:pt>
  </dgm:ptLst>
  <dgm:cxnLst>
    <dgm:cxn modelId="{5D308022-9E0E-4633-93ED-1713F391C188}" srcId="{8D86BFCB-5E04-4565-BB7A-ED7D246CF648}" destId="{F28674F1-1439-4E16-9915-85BE4AC45A07}" srcOrd="1" destOrd="0" parTransId="{8D9B8E16-2BBA-4E1D-902B-1181E3E1C380}" sibTransId="{B2350783-11E9-4C01-8AFB-1D6DB752B057}"/>
    <dgm:cxn modelId="{76FD1832-78B5-482B-834D-6F2E9328EBAE}" srcId="{2EC817A0-095B-42E2-8365-503C28C4A3EC}" destId="{925810BD-7C66-4D26-9156-85DE99B05F16}" srcOrd="0" destOrd="0" parTransId="{9BB3F333-B52A-4FB5-9417-FEDD0F4F62A1}" sibTransId="{1E07BE2F-E20B-410B-A3D3-4CCBDDE8B386}"/>
    <dgm:cxn modelId="{8D92213B-B66D-4D0A-B315-A04FFEA54E7F}" type="presOf" srcId="{F28674F1-1439-4E16-9915-85BE4AC45A07}" destId="{9917F9B1-34E9-46F9-A693-1F6663917285}" srcOrd="0" destOrd="0" presId="urn:microsoft.com/office/officeart/2018/2/layout/IconLabelDescriptionList"/>
    <dgm:cxn modelId="{A5DB9F44-C951-42CB-8ABE-441CC88A1BCF}" type="presOf" srcId="{2EC817A0-095B-42E2-8365-503C28C4A3EC}" destId="{B0D0CF36-AAB2-4642-87C3-ED4CD78BE6D4}" srcOrd="0" destOrd="0" presId="urn:microsoft.com/office/officeart/2018/2/layout/IconLabelDescriptionList"/>
    <dgm:cxn modelId="{4A93845B-8AEA-4A63-A3C0-EBBDA229FF97}" type="presOf" srcId="{925810BD-7C66-4D26-9156-85DE99B05F16}" destId="{E090B82C-56EC-4267-956B-D8F90E7CED04}" srcOrd="0" destOrd="0" presId="urn:microsoft.com/office/officeart/2018/2/layout/IconLabelDescriptionList"/>
    <dgm:cxn modelId="{CE840C7B-B727-45F8-BFAB-7AD45CAA35E6}" srcId="{8D86BFCB-5E04-4565-BB7A-ED7D246CF648}" destId="{2EC817A0-095B-42E2-8365-503C28C4A3EC}" srcOrd="0" destOrd="0" parTransId="{0BA5177D-9323-41FF-90E4-3DBB7790F9E7}" sibTransId="{36D32B60-9A05-4643-9949-D4450864B961}"/>
    <dgm:cxn modelId="{A287637F-970C-4FC6-A982-3B4EBCFF6087}" srcId="{F28674F1-1439-4E16-9915-85BE4AC45A07}" destId="{FD7D52ED-0C90-45B5-B7B8-6E623B9355B3}" srcOrd="1" destOrd="0" parTransId="{9F452393-9F39-4A5B-81FB-6E28C40252B8}" sibTransId="{7E352A32-EF11-4353-B24B-78994C760F82}"/>
    <dgm:cxn modelId="{49B92F8E-DC22-4B41-BC9E-5A2E3A34A2DE}" type="presOf" srcId="{FD7D52ED-0C90-45B5-B7B8-6E623B9355B3}" destId="{21670AB5-E636-4B8F-8E89-5DF449B682D5}" srcOrd="0" destOrd="1" presId="urn:microsoft.com/office/officeart/2018/2/layout/IconLabelDescriptionList"/>
    <dgm:cxn modelId="{F3CDF3B7-D06E-4805-934A-A090BAD71706}" srcId="{F28674F1-1439-4E16-9915-85BE4AC45A07}" destId="{1951C310-6A0A-4D43-8B23-9EAEBFDC74CC}" srcOrd="0" destOrd="0" parTransId="{66C8D4B3-CBA5-4A56-88A0-702986420AC0}" sibTransId="{1E850197-90BC-4DE6-AEBF-6299423CE038}"/>
    <dgm:cxn modelId="{5AF94DD1-AE04-41B7-BEF3-0AC86C5D7940}" type="presOf" srcId="{1951C310-6A0A-4D43-8B23-9EAEBFDC74CC}" destId="{21670AB5-E636-4B8F-8E89-5DF449B682D5}" srcOrd="0" destOrd="0" presId="urn:microsoft.com/office/officeart/2018/2/layout/IconLabelDescriptionList"/>
    <dgm:cxn modelId="{3CDF74ED-805F-4638-B45C-06B7E4EF4672}" type="presOf" srcId="{8D86BFCB-5E04-4565-BB7A-ED7D246CF648}" destId="{1C929C39-61E4-4360-87E6-B96939A3C2B0}" srcOrd="0" destOrd="0" presId="urn:microsoft.com/office/officeart/2018/2/layout/IconLabelDescriptionList"/>
    <dgm:cxn modelId="{82079358-8CE2-4FEF-9CF4-7257AE833442}" type="presParOf" srcId="{1C929C39-61E4-4360-87E6-B96939A3C2B0}" destId="{50AAE5DF-A8E2-4DC9-84A8-1CA3F8BE0C9E}" srcOrd="0" destOrd="0" presId="urn:microsoft.com/office/officeart/2018/2/layout/IconLabelDescriptionList"/>
    <dgm:cxn modelId="{F7455FAE-D4A0-44C6-AC94-00E65DBDD23D}" type="presParOf" srcId="{50AAE5DF-A8E2-4DC9-84A8-1CA3F8BE0C9E}" destId="{78DA8CD3-267E-455F-824A-C82DF6B55C91}" srcOrd="0" destOrd="0" presId="urn:microsoft.com/office/officeart/2018/2/layout/IconLabelDescriptionList"/>
    <dgm:cxn modelId="{8C30F71C-6EE8-4DEC-9074-E9B16E415C0B}" type="presParOf" srcId="{50AAE5DF-A8E2-4DC9-84A8-1CA3F8BE0C9E}" destId="{4457A236-2AD1-49A5-90A1-6E09B9385F3D}" srcOrd="1" destOrd="0" presId="urn:microsoft.com/office/officeart/2018/2/layout/IconLabelDescriptionList"/>
    <dgm:cxn modelId="{25079EFA-E43D-498D-9D51-9F012C41E3BA}" type="presParOf" srcId="{50AAE5DF-A8E2-4DC9-84A8-1CA3F8BE0C9E}" destId="{B0D0CF36-AAB2-4642-87C3-ED4CD78BE6D4}" srcOrd="2" destOrd="0" presId="urn:microsoft.com/office/officeart/2018/2/layout/IconLabelDescriptionList"/>
    <dgm:cxn modelId="{80181A2B-2E1C-4ECE-9B87-15AC0F508DF5}" type="presParOf" srcId="{50AAE5DF-A8E2-4DC9-84A8-1CA3F8BE0C9E}" destId="{177982D6-E508-449E-96E3-41113CB7C55C}" srcOrd="3" destOrd="0" presId="urn:microsoft.com/office/officeart/2018/2/layout/IconLabelDescriptionList"/>
    <dgm:cxn modelId="{E6B552B6-003D-4B57-9F6B-E83A45B41A45}" type="presParOf" srcId="{50AAE5DF-A8E2-4DC9-84A8-1CA3F8BE0C9E}" destId="{E090B82C-56EC-4267-956B-D8F90E7CED04}" srcOrd="4" destOrd="0" presId="urn:microsoft.com/office/officeart/2018/2/layout/IconLabelDescriptionList"/>
    <dgm:cxn modelId="{298A99AC-E462-47F7-B25E-D27F8377BD58}" type="presParOf" srcId="{1C929C39-61E4-4360-87E6-B96939A3C2B0}" destId="{B9B44EAF-0701-4384-B6D5-07EA631EA690}" srcOrd="1" destOrd="0" presId="urn:microsoft.com/office/officeart/2018/2/layout/IconLabelDescriptionList"/>
    <dgm:cxn modelId="{781AE2E3-68AE-4923-8D86-1A9EA3EE21A8}" type="presParOf" srcId="{1C929C39-61E4-4360-87E6-B96939A3C2B0}" destId="{BE980822-A005-4230-9886-FAF82B8497A6}" srcOrd="2" destOrd="0" presId="urn:microsoft.com/office/officeart/2018/2/layout/IconLabelDescriptionList"/>
    <dgm:cxn modelId="{572CA20A-36B6-48FE-8C78-B5680A747153}" type="presParOf" srcId="{BE980822-A005-4230-9886-FAF82B8497A6}" destId="{F89283FB-F494-43D4-A3A9-5665B3A26999}" srcOrd="0" destOrd="0" presId="urn:microsoft.com/office/officeart/2018/2/layout/IconLabelDescriptionList"/>
    <dgm:cxn modelId="{95FD2259-85F7-4EB5-A4B7-6581BFFA050A}" type="presParOf" srcId="{BE980822-A005-4230-9886-FAF82B8497A6}" destId="{D4985DCD-F412-4B7F-A665-4A550A7F9652}" srcOrd="1" destOrd="0" presId="urn:microsoft.com/office/officeart/2018/2/layout/IconLabelDescriptionList"/>
    <dgm:cxn modelId="{5BB0EE56-045A-498B-A061-8CA28850E95C}" type="presParOf" srcId="{BE980822-A005-4230-9886-FAF82B8497A6}" destId="{9917F9B1-34E9-46F9-A693-1F6663917285}" srcOrd="2" destOrd="0" presId="urn:microsoft.com/office/officeart/2018/2/layout/IconLabelDescriptionList"/>
    <dgm:cxn modelId="{6653E1D9-F9E7-4566-8E86-9151AF699626}" type="presParOf" srcId="{BE980822-A005-4230-9886-FAF82B8497A6}" destId="{59D47372-166C-48CC-8238-60BC90B58945}" srcOrd="3" destOrd="0" presId="urn:microsoft.com/office/officeart/2018/2/layout/IconLabelDescriptionList"/>
    <dgm:cxn modelId="{918A1603-0E7F-40F1-808C-772E26279D4D}" type="presParOf" srcId="{BE980822-A005-4230-9886-FAF82B8497A6}" destId="{21670AB5-E636-4B8F-8E89-5DF449B682D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7BE4F-90AC-46AA-A73E-EBC66AD1919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7C9969-67F8-4CAB-B03F-788DBDBBD8F4}">
      <dgm:prSet/>
      <dgm:spPr/>
      <dgm:t>
        <a:bodyPr/>
        <a:lstStyle/>
        <a:p>
          <a:r>
            <a:rPr lang="en-US"/>
            <a:t>Find the top 3 item types to help determine if they are sustainable and environmentally friendly. </a:t>
          </a:r>
        </a:p>
      </dgm:t>
    </dgm:pt>
    <dgm:pt modelId="{5C7A07E7-46D1-4DAA-A818-A9C41FE2ED85}" type="parTrans" cxnId="{3977B427-BFDD-40EB-8D5B-293C552CC651}">
      <dgm:prSet/>
      <dgm:spPr/>
      <dgm:t>
        <a:bodyPr/>
        <a:lstStyle/>
        <a:p>
          <a:endParaRPr lang="en-US"/>
        </a:p>
      </dgm:t>
    </dgm:pt>
    <dgm:pt modelId="{935309E5-6F32-4E79-B4CC-DCA39A2A4318}" type="sibTrans" cxnId="{3977B427-BFDD-40EB-8D5B-293C552CC651}">
      <dgm:prSet/>
      <dgm:spPr/>
      <dgm:t>
        <a:bodyPr/>
        <a:lstStyle/>
        <a:p>
          <a:endParaRPr lang="en-US"/>
        </a:p>
      </dgm:t>
    </dgm:pt>
    <dgm:pt modelId="{ECD0DE22-C047-4E3E-A26A-165B851F8350}">
      <dgm:prSet/>
      <dgm:spPr/>
      <dgm:t>
        <a:bodyPr/>
        <a:lstStyle/>
        <a:p>
          <a:r>
            <a:rPr lang="en-US"/>
            <a:t>Find the average time between the order date and the ship date.</a:t>
          </a:r>
        </a:p>
      </dgm:t>
    </dgm:pt>
    <dgm:pt modelId="{FDA2F60C-2C56-4259-8336-672EB8F63E61}" type="parTrans" cxnId="{724DC0A8-A1B3-470D-BBE7-229C5D6CD397}">
      <dgm:prSet/>
      <dgm:spPr/>
      <dgm:t>
        <a:bodyPr/>
        <a:lstStyle/>
        <a:p>
          <a:endParaRPr lang="en-US"/>
        </a:p>
      </dgm:t>
    </dgm:pt>
    <dgm:pt modelId="{89A24443-C42E-49BB-B0B5-085E011C7638}" type="sibTrans" cxnId="{724DC0A8-A1B3-470D-BBE7-229C5D6CD397}">
      <dgm:prSet/>
      <dgm:spPr/>
      <dgm:t>
        <a:bodyPr/>
        <a:lstStyle/>
        <a:p>
          <a:endParaRPr lang="en-US"/>
        </a:p>
      </dgm:t>
    </dgm:pt>
    <dgm:pt modelId="{F9145D23-B7A4-4B12-B2AE-D80B32A3A041}">
      <dgm:prSet/>
      <dgm:spPr/>
      <dgm:t>
        <a:bodyPr/>
        <a:lstStyle/>
        <a:p>
          <a:r>
            <a:rPr lang="en-US"/>
            <a:t>Order the regions by total_profit ascending to show which regions have the lowest total profit.</a:t>
          </a:r>
        </a:p>
      </dgm:t>
    </dgm:pt>
    <dgm:pt modelId="{0172F01A-E48E-450E-AE63-620A6F037D74}" type="parTrans" cxnId="{EA39A53B-3C0C-472A-B3F0-896833A97E5E}">
      <dgm:prSet/>
      <dgm:spPr/>
      <dgm:t>
        <a:bodyPr/>
        <a:lstStyle/>
        <a:p>
          <a:endParaRPr lang="en-US"/>
        </a:p>
      </dgm:t>
    </dgm:pt>
    <dgm:pt modelId="{185E3360-4B6E-487B-A4B2-04765FD02032}" type="sibTrans" cxnId="{EA39A53B-3C0C-472A-B3F0-896833A97E5E}">
      <dgm:prSet/>
      <dgm:spPr/>
      <dgm:t>
        <a:bodyPr/>
        <a:lstStyle/>
        <a:p>
          <a:endParaRPr lang="en-US"/>
        </a:p>
      </dgm:t>
    </dgm:pt>
    <dgm:pt modelId="{AF8AB95F-5EE9-4452-9305-5FDB8F547EA9}" type="pres">
      <dgm:prSet presAssocID="{3097BE4F-90AC-46AA-A73E-EBC66AD19193}" presName="root" presStyleCnt="0">
        <dgm:presLayoutVars>
          <dgm:dir/>
          <dgm:resizeHandles val="exact"/>
        </dgm:presLayoutVars>
      </dgm:prSet>
      <dgm:spPr/>
    </dgm:pt>
    <dgm:pt modelId="{E0BAD09F-B2B1-4378-A032-31EF899F1B06}" type="pres">
      <dgm:prSet presAssocID="{577C9969-67F8-4CAB-B03F-788DBDBBD8F4}" presName="compNode" presStyleCnt="0"/>
      <dgm:spPr/>
    </dgm:pt>
    <dgm:pt modelId="{35104519-4961-4630-97DA-EA359E632FCF}" type="pres">
      <dgm:prSet presAssocID="{577C9969-67F8-4CAB-B03F-788DBDBBD8F4}" presName="bgRect" presStyleLbl="bgShp" presStyleIdx="0" presStyleCnt="3"/>
      <dgm:spPr/>
    </dgm:pt>
    <dgm:pt modelId="{CFAFABCE-E989-4EA5-9FBA-0A6328F48153}" type="pres">
      <dgm:prSet presAssocID="{577C9969-67F8-4CAB-B03F-788DBDBBD8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ycle Sign"/>
        </a:ext>
      </dgm:extLst>
    </dgm:pt>
    <dgm:pt modelId="{3FCD4B1E-D7C6-4AC8-B81B-970C4AB6A064}" type="pres">
      <dgm:prSet presAssocID="{577C9969-67F8-4CAB-B03F-788DBDBBD8F4}" presName="spaceRect" presStyleCnt="0"/>
      <dgm:spPr/>
    </dgm:pt>
    <dgm:pt modelId="{425C6652-6AF5-45A0-8B2F-6954270EDD6D}" type="pres">
      <dgm:prSet presAssocID="{577C9969-67F8-4CAB-B03F-788DBDBBD8F4}" presName="parTx" presStyleLbl="revTx" presStyleIdx="0" presStyleCnt="3">
        <dgm:presLayoutVars>
          <dgm:chMax val="0"/>
          <dgm:chPref val="0"/>
        </dgm:presLayoutVars>
      </dgm:prSet>
      <dgm:spPr/>
    </dgm:pt>
    <dgm:pt modelId="{6F674C75-C25F-4A37-9FE7-9A69E997F479}" type="pres">
      <dgm:prSet presAssocID="{935309E5-6F32-4E79-B4CC-DCA39A2A4318}" presName="sibTrans" presStyleCnt="0"/>
      <dgm:spPr/>
    </dgm:pt>
    <dgm:pt modelId="{D6BDBCCD-6B37-4B4F-A138-9E0BB7AFD1E5}" type="pres">
      <dgm:prSet presAssocID="{ECD0DE22-C047-4E3E-A26A-165B851F8350}" presName="compNode" presStyleCnt="0"/>
      <dgm:spPr/>
    </dgm:pt>
    <dgm:pt modelId="{A57B41A0-CE3E-47F3-AD3C-5CA26B3DB09C}" type="pres">
      <dgm:prSet presAssocID="{ECD0DE22-C047-4E3E-A26A-165B851F8350}" presName="bgRect" presStyleLbl="bgShp" presStyleIdx="1" presStyleCnt="3"/>
      <dgm:spPr/>
    </dgm:pt>
    <dgm:pt modelId="{9A77B569-7F32-41E4-B7A9-CE097F3313CE}" type="pres">
      <dgm:prSet presAssocID="{ECD0DE22-C047-4E3E-A26A-165B851F83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9A9974CD-1C71-4D10-AD7B-DED29BAE6D8F}" type="pres">
      <dgm:prSet presAssocID="{ECD0DE22-C047-4E3E-A26A-165B851F8350}" presName="spaceRect" presStyleCnt="0"/>
      <dgm:spPr/>
    </dgm:pt>
    <dgm:pt modelId="{BCF037A9-1D64-48ED-A91F-68161A71B7A1}" type="pres">
      <dgm:prSet presAssocID="{ECD0DE22-C047-4E3E-A26A-165B851F8350}" presName="parTx" presStyleLbl="revTx" presStyleIdx="1" presStyleCnt="3">
        <dgm:presLayoutVars>
          <dgm:chMax val="0"/>
          <dgm:chPref val="0"/>
        </dgm:presLayoutVars>
      </dgm:prSet>
      <dgm:spPr/>
    </dgm:pt>
    <dgm:pt modelId="{D75D4FD4-1B44-4983-A899-98416DBD6CD6}" type="pres">
      <dgm:prSet presAssocID="{89A24443-C42E-49BB-B0B5-085E011C7638}" presName="sibTrans" presStyleCnt="0"/>
      <dgm:spPr/>
    </dgm:pt>
    <dgm:pt modelId="{5C7D60AB-2A60-42A6-BBD1-47E2CA26BDCC}" type="pres">
      <dgm:prSet presAssocID="{F9145D23-B7A4-4B12-B2AE-D80B32A3A041}" presName="compNode" presStyleCnt="0"/>
      <dgm:spPr/>
    </dgm:pt>
    <dgm:pt modelId="{3B9EE6E8-B239-445C-A0EC-E6B5387E392E}" type="pres">
      <dgm:prSet presAssocID="{F9145D23-B7A4-4B12-B2AE-D80B32A3A041}" presName="bgRect" presStyleLbl="bgShp" presStyleIdx="2" presStyleCnt="3"/>
      <dgm:spPr/>
    </dgm:pt>
    <dgm:pt modelId="{C5B4A7FF-F7A5-43D1-AC9B-9E1D34D2A44C}" type="pres">
      <dgm:prSet presAssocID="{F9145D23-B7A4-4B12-B2AE-D80B32A3A0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Yuan"/>
        </a:ext>
      </dgm:extLst>
    </dgm:pt>
    <dgm:pt modelId="{9B7D4165-3CA7-4B47-9A90-2FCD02711905}" type="pres">
      <dgm:prSet presAssocID="{F9145D23-B7A4-4B12-B2AE-D80B32A3A041}" presName="spaceRect" presStyleCnt="0"/>
      <dgm:spPr/>
    </dgm:pt>
    <dgm:pt modelId="{D1F89948-9204-4B4F-B334-8FBD257D3D99}" type="pres">
      <dgm:prSet presAssocID="{F9145D23-B7A4-4B12-B2AE-D80B32A3A041}" presName="parTx" presStyleLbl="revTx" presStyleIdx="2" presStyleCnt="3">
        <dgm:presLayoutVars>
          <dgm:chMax val="0"/>
          <dgm:chPref val="0"/>
        </dgm:presLayoutVars>
      </dgm:prSet>
      <dgm:spPr/>
    </dgm:pt>
  </dgm:ptLst>
  <dgm:cxnLst>
    <dgm:cxn modelId="{488B1215-EA2F-40D8-9357-4A5C7D8BFE58}" type="presOf" srcId="{3097BE4F-90AC-46AA-A73E-EBC66AD19193}" destId="{AF8AB95F-5EE9-4452-9305-5FDB8F547EA9}" srcOrd="0" destOrd="0" presId="urn:microsoft.com/office/officeart/2018/2/layout/IconVerticalSolidList"/>
    <dgm:cxn modelId="{3977B427-BFDD-40EB-8D5B-293C552CC651}" srcId="{3097BE4F-90AC-46AA-A73E-EBC66AD19193}" destId="{577C9969-67F8-4CAB-B03F-788DBDBBD8F4}" srcOrd="0" destOrd="0" parTransId="{5C7A07E7-46D1-4DAA-A818-A9C41FE2ED85}" sibTransId="{935309E5-6F32-4E79-B4CC-DCA39A2A4318}"/>
    <dgm:cxn modelId="{66D2B52A-B302-49FF-A496-A049AB36FA93}" type="presOf" srcId="{F9145D23-B7A4-4B12-B2AE-D80B32A3A041}" destId="{D1F89948-9204-4B4F-B334-8FBD257D3D99}" srcOrd="0" destOrd="0" presId="urn:microsoft.com/office/officeart/2018/2/layout/IconVerticalSolidList"/>
    <dgm:cxn modelId="{2B234039-D215-4AA8-8183-C9091A9EB103}" type="presOf" srcId="{577C9969-67F8-4CAB-B03F-788DBDBBD8F4}" destId="{425C6652-6AF5-45A0-8B2F-6954270EDD6D}" srcOrd="0" destOrd="0" presId="urn:microsoft.com/office/officeart/2018/2/layout/IconVerticalSolidList"/>
    <dgm:cxn modelId="{EA39A53B-3C0C-472A-B3F0-896833A97E5E}" srcId="{3097BE4F-90AC-46AA-A73E-EBC66AD19193}" destId="{F9145D23-B7A4-4B12-B2AE-D80B32A3A041}" srcOrd="2" destOrd="0" parTransId="{0172F01A-E48E-450E-AE63-620A6F037D74}" sibTransId="{185E3360-4B6E-487B-A4B2-04765FD02032}"/>
    <dgm:cxn modelId="{95D1A554-12A6-495F-ADA5-2A3D5E224001}" type="presOf" srcId="{ECD0DE22-C047-4E3E-A26A-165B851F8350}" destId="{BCF037A9-1D64-48ED-A91F-68161A71B7A1}" srcOrd="0" destOrd="0" presId="urn:microsoft.com/office/officeart/2018/2/layout/IconVerticalSolidList"/>
    <dgm:cxn modelId="{724DC0A8-A1B3-470D-BBE7-229C5D6CD397}" srcId="{3097BE4F-90AC-46AA-A73E-EBC66AD19193}" destId="{ECD0DE22-C047-4E3E-A26A-165B851F8350}" srcOrd="1" destOrd="0" parTransId="{FDA2F60C-2C56-4259-8336-672EB8F63E61}" sibTransId="{89A24443-C42E-49BB-B0B5-085E011C7638}"/>
    <dgm:cxn modelId="{4485B68C-0394-4F21-B335-CD378820087F}" type="presParOf" srcId="{AF8AB95F-5EE9-4452-9305-5FDB8F547EA9}" destId="{E0BAD09F-B2B1-4378-A032-31EF899F1B06}" srcOrd="0" destOrd="0" presId="urn:microsoft.com/office/officeart/2018/2/layout/IconVerticalSolidList"/>
    <dgm:cxn modelId="{AA0E1EA3-A22A-44FD-8A3C-F8F89AC8E57C}" type="presParOf" srcId="{E0BAD09F-B2B1-4378-A032-31EF899F1B06}" destId="{35104519-4961-4630-97DA-EA359E632FCF}" srcOrd="0" destOrd="0" presId="urn:microsoft.com/office/officeart/2018/2/layout/IconVerticalSolidList"/>
    <dgm:cxn modelId="{8E9EC079-840B-46DC-80E2-08A2399B668D}" type="presParOf" srcId="{E0BAD09F-B2B1-4378-A032-31EF899F1B06}" destId="{CFAFABCE-E989-4EA5-9FBA-0A6328F48153}" srcOrd="1" destOrd="0" presId="urn:microsoft.com/office/officeart/2018/2/layout/IconVerticalSolidList"/>
    <dgm:cxn modelId="{07FF19ED-4537-458C-B00E-377000D427E1}" type="presParOf" srcId="{E0BAD09F-B2B1-4378-A032-31EF899F1B06}" destId="{3FCD4B1E-D7C6-4AC8-B81B-970C4AB6A064}" srcOrd="2" destOrd="0" presId="urn:microsoft.com/office/officeart/2018/2/layout/IconVerticalSolidList"/>
    <dgm:cxn modelId="{C1327C73-DB7B-434E-B340-F7C23EA48B4F}" type="presParOf" srcId="{E0BAD09F-B2B1-4378-A032-31EF899F1B06}" destId="{425C6652-6AF5-45A0-8B2F-6954270EDD6D}" srcOrd="3" destOrd="0" presId="urn:microsoft.com/office/officeart/2018/2/layout/IconVerticalSolidList"/>
    <dgm:cxn modelId="{AEFCEB1E-D129-4CF4-84E1-2D7839FAFF15}" type="presParOf" srcId="{AF8AB95F-5EE9-4452-9305-5FDB8F547EA9}" destId="{6F674C75-C25F-4A37-9FE7-9A69E997F479}" srcOrd="1" destOrd="0" presId="urn:microsoft.com/office/officeart/2018/2/layout/IconVerticalSolidList"/>
    <dgm:cxn modelId="{A9FBFC1A-D51E-4D46-A2AF-F6B46C8D8E3E}" type="presParOf" srcId="{AF8AB95F-5EE9-4452-9305-5FDB8F547EA9}" destId="{D6BDBCCD-6B37-4B4F-A138-9E0BB7AFD1E5}" srcOrd="2" destOrd="0" presId="urn:microsoft.com/office/officeart/2018/2/layout/IconVerticalSolidList"/>
    <dgm:cxn modelId="{ABB6BFAE-9B00-4B94-92AF-236DD8F3077E}" type="presParOf" srcId="{D6BDBCCD-6B37-4B4F-A138-9E0BB7AFD1E5}" destId="{A57B41A0-CE3E-47F3-AD3C-5CA26B3DB09C}" srcOrd="0" destOrd="0" presId="urn:microsoft.com/office/officeart/2018/2/layout/IconVerticalSolidList"/>
    <dgm:cxn modelId="{E45F9520-9879-490B-90C1-3DE8740CD03E}" type="presParOf" srcId="{D6BDBCCD-6B37-4B4F-A138-9E0BB7AFD1E5}" destId="{9A77B569-7F32-41E4-B7A9-CE097F3313CE}" srcOrd="1" destOrd="0" presId="urn:microsoft.com/office/officeart/2018/2/layout/IconVerticalSolidList"/>
    <dgm:cxn modelId="{74D92C21-785F-412C-B60A-9EF521A8EF3D}" type="presParOf" srcId="{D6BDBCCD-6B37-4B4F-A138-9E0BB7AFD1E5}" destId="{9A9974CD-1C71-4D10-AD7B-DED29BAE6D8F}" srcOrd="2" destOrd="0" presId="urn:microsoft.com/office/officeart/2018/2/layout/IconVerticalSolidList"/>
    <dgm:cxn modelId="{43C90A7E-2593-40D9-9FD3-ABD2BD5828FE}" type="presParOf" srcId="{D6BDBCCD-6B37-4B4F-A138-9E0BB7AFD1E5}" destId="{BCF037A9-1D64-48ED-A91F-68161A71B7A1}" srcOrd="3" destOrd="0" presId="urn:microsoft.com/office/officeart/2018/2/layout/IconVerticalSolidList"/>
    <dgm:cxn modelId="{E1A44892-3E58-4379-89F7-D1F1DCB7E200}" type="presParOf" srcId="{AF8AB95F-5EE9-4452-9305-5FDB8F547EA9}" destId="{D75D4FD4-1B44-4983-A899-98416DBD6CD6}" srcOrd="3" destOrd="0" presId="urn:microsoft.com/office/officeart/2018/2/layout/IconVerticalSolidList"/>
    <dgm:cxn modelId="{9236DD3F-C90D-4D9D-AFF4-C4936A5AACBC}" type="presParOf" srcId="{AF8AB95F-5EE9-4452-9305-5FDB8F547EA9}" destId="{5C7D60AB-2A60-42A6-BBD1-47E2CA26BDCC}" srcOrd="4" destOrd="0" presId="urn:microsoft.com/office/officeart/2018/2/layout/IconVerticalSolidList"/>
    <dgm:cxn modelId="{0B48E1BC-4099-4508-A676-88A5069001DE}" type="presParOf" srcId="{5C7D60AB-2A60-42A6-BBD1-47E2CA26BDCC}" destId="{3B9EE6E8-B239-445C-A0EC-E6B5387E392E}" srcOrd="0" destOrd="0" presId="urn:microsoft.com/office/officeart/2018/2/layout/IconVerticalSolidList"/>
    <dgm:cxn modelId="{0269D7BD-064E-45CC-97F2-DBA8FAFF72F2}" type="presParOf" srcId="{5C7D60AB-2A60-42A6-BBD1-47E2CA26BDCC}" destId="{C5B4A7FF-F7A5-43D1-AC9B-9E1D34D2A44C}" srcOrd="1" destOrd="0" presId="urn:microsoft.com/office/officeart/2018/2/layout/IconVerticalSolidList"/>
    <dgm:cxn modelId="{C8F5D202-5477-4781-A147-F6A1D369DB5B}" type="presParOf" srcId="{5C7D60AB-2A60-42A6-BBD1-47E2CA26BDCC}" destId="{9B7D4165-3CA7-4B47-9A90-2FCD02711905}" srcOrd="2" destOrd="0" presId="urn:microsoft.com/office/officeart/2018/2/layout/IconVerticalSolidList"/>
    <dgm:cxn modelId="{070BAB76-A217-4428-A51B-E11DA91B39CD}" type="presParOf" srcId="{5C7D60AB-2A60-42A6-BBD1-47E2CA26BDCC}" destId="{D1F89948-9204-4B4F-B334-8FBD257D3D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B464C4-698F-4725-A80A-F6C1C290544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D44FFE4-8E06-4E5E-B1C6-F5C639C42FB1}">
      <dgm:prSet/>
      <dgm:spPr/>
      <dgm:t>
        <a:bodyPr/>
        <a:lstStyle/>
        <a:p>
          <a:r>
            <a:rPr lang="en-US" b="1"/>
            <a:t>Find the top 3 item types to help determine if they are sustainable and environmentally friendly: </a:t>
          </a:r>
          <a:r>
            <a:rPr lang="en-US"/>
            <a:t>This will also help the business understand what customers are mostly buying and if they are reaching their goal of fostering sustainability and environmental consciousness</a:t>
          </a:r>
        </a:p>
      </dgm:t>
    </dgm:pt>
    <dgm:pt modelId="{94010DDA-0700-4C54-A248-6B4BB3DAE92E}" type="parTrans" cxnId="{7C0C1A88-F9B4-466E-9475-B848E46D0758}">
      <dgm:prSet/>
      <dgm:spPr/>
      <dgm:t>
        <a:bodyPr/>
        <a:lstStyle/>
        <a:p>
          <a:endParaRPr lang="en-US"/>
        </a:p>
      </dgm:t>
    </dgm:pt>
    <dgm:pt modelId="{AA4C6A5D-6AF1-4065-A660-1E054FFE76DE}" type="sibTrans" cxnId="{7C0C1A88-F9B4-466E-9475-B848E46D0758}">
      <dgm:prSet/>
      <dgm:spPr/>
      <dgm:t>
        <a:bodyPr/>
        <a:lstStyle/>
        <a:p>
          <a:endParaRPr lang="en-US"/>
        </a:p>
      </dgm:t>
    </dgm:pt>
    <dgm:pt modelId="{1A3B04D4-2C7E-4AC8-BB2F-B56398CC95ED}">
      <dgm:prSet/>
      <dgm:spPr/>
      <dgm:t>
        <a:bodyPr/>
        <a:lstStyle/>
        <a:p>
          <a:r>
            <a:rPr lang="en-US" b="1"/>
            <a:t>Find the average time between the order date and the ship date: </a:t>
          </a:r>
          <a:r>
            <a:rPr lang="en-US"/>
            <a:t>This will help the business focus on what they can do to improve, decrease the time, and increase efficiency. By doing so, this could increase their sales and promote their company to continue to foster and promote sustainable products:</a:t>
          </a:r>
        </a:p>
      </dgm:t>
    </dgm:pt>
    <dgm:pt modelId="{7DB4E96F-D6A4-41D2-BD4B-C91B4FCC8A3F}" type="parTrans" cxnId="{14414FE3-9432-4277-B10D-4B3FBAA82EEC}">
      <dgm:prSet/>
      <dgm:spPr/>
      <dgm:t>
        <a:bodyPr/>
        <a:lstStyle/>
        <a:p>
          <a:endParaRPr lang="en-US"/>
        </a:p>
      </dgm:t>
    </dgm:pt>
    <dgm:pt modelId="{18118C88-CFC1-49D6-B651-DBE96026A0C7}" type="sibTrans" cxnId="{14414FE3-9432-4277-B10D-4B3FBAA82EEC}">
      <dgm:prSet/>
      <dgm:spPr/>
      <dgm:t>
        <a:bodyPr/>
        <a:lstStyle/>
        <a:p>
          <a:endParaRPr lang="en-US"/>
        </a:p>
      </dgm:t>
    </dgm:pt>
    <dgm:pt modelId="{78E35AB1-36DB-4315-84DC-9720A6FF58B5}">
      <dgm:prSet custT="1"/>
      <dgm:spPr/>
      <dgm:t>
        <a:bodyPr/>
        <a:lstStyle/>
        <a:p>
          <a:r>
            <a:rPr lang="en-US" sz="1300" b="1" dirty="0"/>
            <a:t>Order the regions by </a:t>
          </a:r>
          <a:r>
            <a:rPr lang="en-US" sz="1300" b="1" dirty="0" err="1"/>
            <a:t>total_profit</a:t>
          </a:r>
          <a:r>
            <a:rPr lang="en-US" sz="1300" b="1" dirty="0"/>
            <a:t> ascending to show which regions have the lowest total profit: </a:t>
          </a:r>
          <a:r>
            <a:rPr lang="en-US" sz="1300" dirty="0"/>
            <a:t>This will help the business understand which areas they may need to focus marketing in to increase their sales and profit. By finding the regions that aren’t buying many products, the business can also understand whether or not the region needs more knowledge on eco-friendly products.</a:t>
          </a:r>
        </a:p>
      </dgm:t>
    </dgm:pt>
    <dgm:pt modelId="{73CA73A5-1AD5-4D61-B2F9-D3DDE45FEA7A}" type="parTrans" cxnId="{08E4CCFB-FE9E-48E6-A285-D4A7519EB6F5}">
      <dgm:prSet/>
      <dgm:spPr/>
      <dgm:t>
        <a:bodyPr/>
        <a:lstStyle/>
        <a:p>
          <a:endParaRPr lang="en-US"/>
        </a:p>
      </dgm:t>
    </dgm:pt>
    <dgm:pt modelId="{3B602E21-E70A-468A-816A-B6A37840B73C}" type="sibTrans" cxnId="{08E4CCFB-FE9E-48E6-A285-D4A7519EB6F5}">
      <dgm:prSet/>
      <dgm:spPr/>
      <dgm:t>
        <a:bodyPr/>
        <a:lstStyle/>
        <a:p>
          <a:endParaRPr lang="en-US"/>
        </a:p>
      </dgm:t>
    </dgm:pt>
    <dgm:pt modelId="{D2AF12C2-3E79-4A2B-9827-1FC424B82FF1}" type="pres">
      <dgm:prSet presAssocID="{88B464C4-698F-4725-A80A-F6C1C2905440}" presName="root" presStyleCnt="0">
        <dgm:presLayoutVars>
          <dgm:dir/>
          <dgm:resizeHandles val="exact"/>
        </dgm:presLayoutVars>
      </dgm:prSet>
      <dgm:spPr/>
    </dgm:pt>
    <dgm:pt modelId="{1C4249F0-83FF-4213-A5DB-5A6BEA68E507}" type="pres">
      <dgm:prSet presAssocID="{5D44FFE4-8E06-4E5E-B1C6-F5C639C42FB1}" presName="compNode" presStyleCnt="0"/>
      <dgm:spPr/>
    </dgm:pt>
    <dgm:pt modelId="{BB0D1772-97E6-43B8-B3E8-2103999B35E4}" type="pres">
      <dgm:prSet presAssocID="{5D44FFE4-8E06-4E5E-B1C6-F5C639C42FB1}" presName="bgRect" presStyleLbl="bgShp" presStyleIdx="0" presStyleCnt="3"/>
      <dgm:spPr/>
    </dgm:pt>
    <dgm:pt modelId="{59A9ABB5-5BFC-4E38-BD48-D4424082083A}" type="pres">
      <dgm:prSet presAssocID="{5D44FFE4-8E06-4E5E-B1C6-F5C639C42F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24243943-6F69-4D97-8DB4-7EC28EAC03D0}" type="pres">
      <dgm:prSet presAssocID="{5D44FFE4-8E06-4E5E-B1C6-F5C639C42FB1}" presName="spaceRect" presStyleCnt="0"/>
      <dgm:spPr/>
    </dgm:pt>
    <dgm:pt modelId="{B55103EB-D434-438D-88C3-F55508555097}" type="pres">
      <dgm:prSet presAssocID="{5D44FFE4-8E06-4E5E-B1C6-F5C639C42FB1}" presName="parTx" presStyleLbl="revTx" presStyleIdx="0" presStyleCnt="3">
        <dgm:presLayoutVars>
          <dgm:chMax val="0"/>
          <dgm:chPref val="0"/>
        </dgm:presLayoutVars>
      </dgm:prSet>
      <dgm:spPr/>
    </dgm:pt>
    <dgm:pt modelId="{62C45AD6-F1C4-4086-8A17-23E21F882410}" type="pres">
      <dgm:prSet presAssocID="{AA4C6A5D-6AF1-4065-A660-1E054FFE76DE}" presName="sibTrans" presStyleCnt="0"/>
      <dgm:spPr/>
    </dgm:pt>
    <dgm:pt modelId="{8BEADCF6-A445-4580-907B-C31A6420CCA9}" type="pres">
      <dgm:prSet presAssocID="{1A3B04D4-2C7E-4AC8-BB2F-B56398CC95ED}" presName="compNode" presStyleCnt="0"/>
      <dgm:spPr/>
    </dgm:pt>
    <dgm:pt modelId="{8DFE4E12-8BBC-40FD-BF45-01C4E657CC4D}" type="pres">
      <dgm:prSet presAssocID="{1A3B04D4-2C7E-4AC8-BB2F-B56398CC95ED}" presName="bgRect" presStyleLbl="bgShp" presStyleIdx="1" presStyleCnt="3"/>
      <dgm:spPr/>
    </dgm:pt>
    <dgm:pt modelId="{77FF382E-A16C-4813-B94A-2AE61AD25B63}" type="pres">
      <dgm:prSet presAssocID="{1A3B04D4-2C7E-4AC8-BB2F-B56398CC95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20D786C6-6BD6-4EEF-AB42-E0489E988537}" type="pres">
      <dgm:prSet presAssocID="{1A3B04D4-2C7E-4AC8-BB2F-B56398CC95ED}" presName="spaceRect" presStyleCnt="0"/>
      <dgm:spPr/>
    </dgm:pt>
    <dgm:pt modelId="{F5F73CA0-6A0E-43FF-8450-9D8E73248298}" type="pres">
      <dgm:prSet presAssocID="{1A3B04D4-2C7E-4AC8-BB2F-B56398CC95ED}" presName="parTx" presStyleLbl="revTx" presStyleIdx="1" presStyleCnt="3">
        <dgm:presLayoutVars>
          <dgm:chMax val="0"/>
          <dgm:chPref val="0"/>
        </dgm:presLayoutVars>
      </dgm:prSet>
      <dgm:spPr/>
    </dgm:pt>
    <dgm:pt modelId="{037133E1-5D13-4F49-8F5A-39EDB3002A7B}" type="pres">
      <dgm:prSet presAssocID="{18118C88-CFC1-49D6-B651-DBE96026A0C7}" presName="sibTrans" presStyleCnt="0"/>
      <dgm:spPr/>
    </dgm:pt>
    <dgm:pt modelId="{A1E07F07-BA54-4A19-8B2F-D168C091D71D}" type="pres">
      <dgm:prSet presAssocID="{78E35AB1-36DB-4315-84DC-9720A6FF58B5}" presName="compNode" presStyleCnt="0"/>
      <dgm:spPr/>
    </dgm:pt>
    <dgm:pt modelId="{F22845D3-DCB2-4834-8479-B684BDA302BA}" type="pres">
      <dgm:prSet presAssocID="{78E35AB1-36DB-4315-84DC-9720A6FF58B5}" presName="bgRect" presStyleLbl="bgShp" presStyleIdx="2" presStyleCnt="3"/>
      <dgm:spPr/>
    </dgm:pt>
    <dgm:pt modelId="{514A6B49-01F4-4571-BF18-2F05CB67E816}" type="pres">
      <dgm:prSet presAssocID="{78E35AB1-36DB-4315-84DC-9720A6FF58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DD7C45FC-A05F-4452-B5BD-0E665550431E}" type="pres">
      <dgm:prSet presAssocID="{78E35AB1-36DB-4315-84DC-9720A6FF58B5}" presName="spaceRect" presStyleCnt="0"/>
      <dgm:spPr/>
    </dgm:pt>
    <dgm:pt modelId="{FAE0A276-90B9-4535-BD9B-41DDC9A7B142}" type="pres">
      <dgm:prSet presAssocID="{78E35AB1-36DB-4315-84DC-9720A6FF58B5}" presName="parTx" presStyleLbl="revTx" presStyleIdx="2" presStyleCnt="3">
        <dgm:presLayoutVars>
          <dgm:chMax val="0"/>
          <dgm:chPref val="0"/>
        </dgm:presLayoutVars>
      </dgm:prSet>
      <dgm:spPr/>
    </dgm:pt>
  </dgm:ptLst>
  <dgm:cxnLst>
    <dgm:cxn modelId="{8BEA2827-48F2-4854-A91F-0028CDD1012E}" type="presOf" srcId="{78E35AB1-36DB-4315-84DC-9720A6FF58B5}" destId="{FAE0A276-90B9-4535-BD9B-41DDC9A7B142}" srcOrd="0" destOrd="0" presId="urn:microsoft.com/office/officeart/2018/2/layout/IconVerticalSolidList"/>
    <dgm:cxn modelId="{9B529D30-DF57-41C7-87A3-98BAB46FF1E8}" type="presOf" srcId="{1A3B04D4-2C7E-4AC8-BB2F-B56398CC95ED}" destId="{F5F73CA0-6A0E-43FF-8450-9D8E73248298}" srcOrd="0" destOrd="0" presId="urn:microsoft.com/office/officeart/2018/2/layout/IconVerticalSolidList"/>
    <dgm:cxn modelId="{7C0C1A88-F9B4-466E-9475-B848E46D0758}" srcId="{88B464C4-698F-4725-A80A-F6C1C2905440}" destId="{5D44FFE4-8E06-4E5E-B1C6-F5C639C42FB1}" srcOrd="0" destOrd="0" parTransId="{94010DDA-0700-4C54-A248-6B4BB3DAE92E}" sibTransId="{AA4C6A5D-6AF1-4065-A660-1E054FFE76DE}"/>
    <dgm:cxn modelId="{E274108D-BA9D-4484-A95D-708E73F76424}" type="presOf" srcId="{88B464C4-698F-4725-A80A-F6C1C2905440}" destId="{D2AF12C2-3E79-4A2B-9827-1FC424B82FF1}" srcOrd="0" destOrd="0" presId="urn:microsoft.com/office/officeart/2018/2/layout/IconVerticalSolidList"/>
    <dgm:cxn modelId="{F5C8FBB4-7E54-4503-96CF-C154966ECB76}" type="presOf" srcId="{5D44FFE4-8E06-4E5E-B1C6-F5C639C42FB1}" destId="{B55103EB-D434-438D-88C3-F55508555097}" srcOrd="0" destOrd="0" presId="urn:microsoft.com/office/officeart/2018/2/layout/IconVerticalSolidList"/>
    <dgm:cxn modelId="{14414FE3-9432-4277-B10D-4B3FBAA82EEC}" srcId="{88B464C4-698F-4725-A80A-F6C1C2905440}" destId="{1A3B04D4-2C7E-4AC8-BB2F-B56398CC95ED}" srcOrd="1" destOrd="0" parTransId="{7DB4E96F-D6A4-41D2-BD4B-C91B4FCC8A3F}" sibTransId="{18118C88-CFC1-49D6-B651-DBE96026A0C7}"/>
    <dgm:cxn modelId="{08E4CCFB-FE9E-48E6-A285-D4A7519EB6F5}" srcId="{88B464C4-698F-4725-A80A-F6C1C2905440}" destId="{78E35AB1-36DB-4315-84DC-9720A6FF58B5}" srcOrd="2" destOrd="0" parTransId="{73CA73A5-1AD5-4D61-B2F9-D3DDE45FEA7A}" sibTransId="{3B602E21-E70A-468A-816A-B6A37840B73C}"/>
    <dgm:cxn modelId="{2CA93DC4-57FC-4FB2-A90A-D1B30CA9545B}" type="presParOf" srcId="{D2AF12C2-3E79-4A2B-9827-1FC424B82FF1}" destId="{1C4249F0-83FF-4213-A5DB-5A6BEA68E507}" srcOrd="0" destOrd="0" presId="urn:microsoft.com/office/officeart/2018/2/layout/IconVerticalSolidList"/>
    <dgm:cxn modelId="{1E5018F7-8FFA-45C9-9C62-8E7B03467FAB}" type="presParOf" srcId="{1C4249F0-83FF-4213-A5DB-5A6BEA68E507}" destId="{BB0D1772-97E6-43B8-B3E8-2103999B35E4}" srcOrd="0" destOrd="0" presId="urn:microsoft.com/office/officeart/2018/2/layout/IconVerticalSolidList"/>
    <dgm:cxn modelId="{D06BDF16-88F6-4528-B5F0-1200F384DE4D}" type="presParOf" srcId="{1C4249F0-83FF-4213-A5DB-5A6BEA68E507}" destId="{59A9ABB5-5BFC-4E38-BD48-D4424082083A}" srcOrd="1" destOrd="0" presId="urn:microsoft.com/office/officeart/2018/2/layout/IconVerticalSolidList"/>
    <dgm:cxn modelId="{6A12B19E-FE22-4376-81FA-69659E760757}" type="presParOf" srcId="{1C4249F0-83FF-4213-A5DB-5A6BEA68E507}" destId="{24243943-6F69-4D97-8DB4-7EC28EAC03D0}" srcOrd="2" destOrd="0" presId="urn:microsoft.com/office/officeart/2018/2/layout/IconVerticalSolidList"/>
    <dgm:cxn modelId="{CEFFBA4C-B446-4F7E-A20E-2CD4CBB7E7AB}" type="presParOf" srcId="{1C4249F0-83FF-4213-A5DB-5A6BEA68E507}" destId="{B55103EB-D434-438D-88C3-F55508555097}" srcOrd="3" destOrd="0" presId="urn:microsoft.com/office/officeart/2018/2/layout/IconVerticalSolidList"/>
    <dgm:cxn modelId="{3FEDCF88-A881-4057-B01C-4E602331BC8A}" type="presParOf" srcId="{D2AF12C2-3E79-4A2B-9827-1FC424B82FF1}" destId="{62C45AD6-F1C4-4086-8A17-23E21F882410}" srcOrd="1" destOrd="0" presId="urn:microsoft.com/office/officeart/2018/2/layout/IconVerticalSolidList"/>
    <dgm:cxn modelId="{3FE0A583-78E1-418E-A93A-14E619921F0F}" type="presParOf" srcId="{D2AF12C2-3E79-4A2B-9827-1FC424B82FF1}" destId="{8BEADCF6-A445-4580-907B-C31A6420CCA9}" srcOrd="2" destOrd="0" presId="urn:microsoft.com/office/officeart/2018/2/layout/IconVerticalSolidList"/>
    <dgm:cxn modelId="{094276B2-FE2A-45E0-A705-F006857D09EF}" type="presParOf" srcId="{8BEADCF6-A445-4580-907B-C31A6420CCA9}" destId="{8DFE4E12-8BBC-40FD-BF45-01C4E657CC4D}" srcOrd="0" destOrd="0" presId="urn:microsoft.com/office/officeart/2018/2/layout/IconVerticalSolidList"/>
    <dgm:cxn modelId="{4FB82379-482D-4D24-BB3C-F50F03FCD3E4}" type="presParOf" srcId="{8BEADCF6-A445-4580-907B-C31A6420CCA9}" destId="{77FF382E-A16C-4813-B94A-2AE61AD25B63}" srcOrd="1" destOrd="0" presId="urn:microsoft.com/office/officeart/2018/2/layout/IconVerticalSolidList"/>
    <dgm:cxn modelId="{36B507EC-BCD8-4FAC-BFF9-FDF81597F79A}" type="presParOf" srcId="{8BEADCF6-A445-4580-907B-C31A6420CCA9}" destId="{20D786C6-6BD6-4EEF-AB42-E0489E988537}" srcOrd="2" destOrd="0" presId="urn:microsoft.com/office/officeart/2018/2/layout/IconVerticalSolidList"/>
    <dgm:cxn modelId="{D799F14B-CF62-438D-8C3B-DB11112C8EBC}" type="presParOf" srcId="{8BEADCF6-A445-4580-907B-C31A6420CCA9}" destId="{F5F73CA0-6A0E-43FF-8450-9D8E73248298}" srcOrd="3" destOrd="0" presId="urn:microsoft.com/office/officeart/2018/2/layout/IconVerticalSolidList"/>
    <dgm:cxn modelId="{11101065-4349-4293-848C-AE781E93CBF6}" type="presParOf" srcId="{D2AF12C2-3E79-4A2B-9827-1FC424B82FF1}" destId="{037133E1-5D13-4F49-8F5A-39EDB3002A7B}" srcOrd="3" destOrd="0" presId="urn:microsoft.com/office/officeart/2018/2/layout/IconVerticalSolidList"/>
    <dgm:cxn modelId="{EDF69929-0217-4790-836F-647FB42FF980}" type="presParOf" srcId="{D2AF12C2-3E79-4A2B-9827-1FC424B82FF1}" destId="{A1E07F07-BA54-4A19-8B2F-D168C091D71D}" srcOrd="4" destOrd="0" presId="urn:microsoft.com/office/officeart/2018/2/layout/IconVerticalSolidList"/>
    <dgm:cxn modelId="{73727A43-D190-485D-A56A-3C4479C7736B}" type="presParOf" srcId="{A1E07F07-BA54-4A19-8B2F-D168C091D71D}" destId="{F22845D3-DCB2-4834-8479-B684BDA302BA}" srcOrd="0" destOrd="0" presId="urn:microsoft.com/office/officeart/2018/2/layout/IconVerticalSolidList"/>
    <dgm:cxn modelId="{7F72DCEC-7C48-4DEC-AD20-30B942C07C2C}" type="presParOf" srcId="{A1E07F07-BA54-4A19-8B2F-D168C091D71D}" destId="{514A6B49-01F4-4571-BF18-2F05CB67E816}" srcOrd="1" destOrd="0" presId="urn:microsoft.com/office/officeart/2018/2/layout/IconVerticalSolidList"/>
    <dgm:cxn modelId="{9DCCA46F-2101-4B3B-B512-F6CCCE1641C3}" type="presParOf" srcId="{A1E07F07-BA54-4A19-8B2F-D168C091D71D}" destId="{DD7C45FC-A05F-4452-B5BD-0E665550431E}" srcOrd="2" destOrd="0" presId="urn:microsoft.com/office/officeart/2018/2/layout/IconVerticalSolidList"/>
    <dgm:cxn modelId="{47C0438E-BFAE-40A2-A116-A61A36E21DAF}" type="presParOf" srcId="{A1E07F07-BA54-4A19-8B2F-D168C091D71D}" destId="{FAE0A276-90B9-4535-BD9B-41DDC9A7B1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F57DD-7803-45A1-B1BE-501F40FCA325}">
      <dsp:nvSpPr>
        <dsp:cNvPr id="0" name=""/>
        <dsp:cNvSpPr/>
      </dsp:nvSpPr>
      <dsp:spPr>
        <a:xfrm>
          <a:off x="1027755" y="491049"/>
          <a:ext cx="928991" cy="92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95D8FA-D4EA-40C8-8D16-B3DA16A4E9F8}">
      <dsp:nvSpPr>
        <dsp:cNvPr id="0" name=""/>
        <dsp:cNvSpPr/>
      </dsp:nvSpPr>
      <dsp:spPr>
        <a:xfrm>
          <a:off x="460038" y="1739198"/>
          <a:ext cx="2064425"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EcoMart is an emerging company that is in the marketplace industry.  </a:t>
          </a:r>
        </a:p>
      </dsp:txBody>
      <dsp:txXfrm>
        <a:off x="460038" y="1739198"/>
        <a:ext cx="2064425" cy="877500"/>
      </dsp:txXfrm>
    </dsp:sp>
    <dsp:sp modelId="{69A762B1-9884-41B9-A8DC-5D6EDD7F8B78}">
      <dsp:nvSpPr>
        <dsp:cNvPr id="0" name=""/>
        <dsp:cNvSpPr/>
      </dsp:nvSpPr>
      <dsp:spPr>
        <a:xfrm>
          <a:off x="3453454" y="491049"/>
          <a:ext cx="928991" cy="92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7AE8CB-4E1E-45C3-AE45-2FC3C98F4017}">
      <dsp:nvSpPr>
        <dsp:cNvPr id="0" name=""/>
        <dsp:cNvSpPr/>
      </dsp:nvSpPr>
      <dsp:spPr>
        <a:xfrm>
          <a:off x="2885737" y="1739198"/>
          <a:ext cx="2064425"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Their goal is to foster sustainability and environmental consciousness. </a:t>
          </a:r>
        </a:p>
      </dsp:txBody>
      <dsp:txXfrm>
        <a:off x="2885737" y="1739198"/>
        <a:ext cx="2064425" cy="877500"/>
      </dsp:txXfrm>
    </dsp:sp>
    <dsp:sp modelId="{B472C094-061B-4854-A766-EE1386E2C9AA}">
      <dsp:nvSpPr>
        <dsp:cNvPr id="0" name=""/>
        <dsp:cNvSpPr/>
      </dsp:nvSpPr>
      <dsp:spPr>
        <a:xfrm>
          <a:off x="5879154" y="491049"/>
          <a:ext cx="928991" cy="9289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F022F3-426F-41EE-AAAB-09FBBCAC1446}">
      <dsp:nvSpPr>
        <dsp:cNvPr id="0" name=""/>
        <dsp:cNvSpPr/>
      </dsp:nvSpPr>
      <dsp:spPr>
        <a:xfrm>
          <a:off x="5311437" y="1739198"/>
          <a:ext cx="2064425"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EcoMart has a platform where customers can find ethically sourced, sustainable, and eco-friendly products, such as groceries, apparel, home goods, and personal care items. </a:t>
          </a:r>
        </a:p>
      </dsp:txBody>
      <dsp:txXfrm>
        <a:off x="5311437" y="1739198"/>
        <a:ext cx="2064425" cy="877500"/>
      </dsp:txXfrm>
    </dsp:sp>
    <dsp:sp modelId="{3317CB58-41DA-421E-AA3F-A0B4E64D6EF5}">
      <dsp:nvSpPr>
        <dsp:cNvPr id="0" name=""/>
        <dsp:cNvSpPr/>
      </dsp:nvSpPr>
      <dsp:spPr>
        <a:xfrm>
          <a:off x="8304853" y="491049"/>
          <a:ext cx="928991" cy="9289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DC18DA-FDF1-4127-8B71-B9E7C0B4C0B4}">
      <dsp:nvSpPr>
        <dsp:cNvPr id="0" name=""/>
        <dsp:cNvSpPr/>
      </dsp:nvSpPr>
      <dsp:spPr>
        <a:xfrm>
          <a:off x="7737136" y="1739198"/>
          <a:ext cx="2064425"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The business problem to address is improving the scalability of their platform to allow quicker product lookups for customers, supporting their overarching goal of promoting sustainability.</a:t>
          </a:r>
        </a:p>
      </dsp:txBody>
      <dsp:txXfrm>
        <a:off x="7737136" y="1739198"/>
        <a:ext cx="2064425" cy="87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5362C-F5ED-42FD-B424-3BF3B97D686B}">
      <dsp:nvSpPr>
        <dsp:cNvPr id="0" name=""/>
        <dsp:cNvSpPr/>
      </dsp:nvSpPr>
      <dsp:spPr>
        <a:xfrm>
          <a:off x="-60865" y="8364"/>
          <a:ext cx="6151562" cy="150289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DF86E-674D-4BDC-8282-A9A7A9AF4101}">
      <dsp:nvSpPr>
        <dsp:cNvPr id="0" name=""/>
        <dsp:cNvSpPr/>
      </dsp:nvSpPr>
      <dsp:spPr>
        <a:xfrm>
          <a:off x="393759" y="346515"/>
          <a:ext cx="826590" cy="8265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902D81-F99B-492B-952F-92FDB9E1FE58}">
      <dsp:nvSpPr>
        <dsp:cNvPr id="0" name=""/>
        <dsp:cNvSpPr/>
      </dsp:nvSpPr>
      <dsp:spPr>
        <a:xfrm>
          <a:off x="1674974" y="8364"/>
          <a:ext cx="4412327" cy="150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56" tIns="159056" rIns="159056" bIns="159056" numCol="1" spcCol="1270" anchor="ctr" anchorCtr="0">
          <a:noAutofit/>
        </a:bodyPr>
        <a:lstStyle/>
        <a:p>
          <a:pPr marL="0" lvl="0" indent="0" algn="l" defTabSz="977900">
            <a:lnSpc>
              <a:spcPct val="90000"/>
            </a:lnSpc>
            <a:spcBef>
              <a:spcPct val="0"/>
            </a:spcBef>
            <a:spcAft>
              <a:spcPct val="35000"/>
            </a:spcAft>
            <a:buNone/>
          </a:pPr>
          <a:r>
            <a:rPr lang="en-US" sz="2200" kern="1200"/>
            <a:t>The solution will be to implement a relational database in third normal form. </a:t>
          </a:r>
        </a:p>
      </dsp:txBody>
      <dsp:txXfrm>
        <a:off x="1674974" y="8364"/>
        <a:ext cx="4412327" cy="1502891"/>
      </dsp:txXfrm>
    </dsp:sp>
    <dsp:sp modelId="{BC1E5A65-411E-4B28-99BD-EDFF6704E65B}">
      <dsp:nvSpPr>
        <dsp:cNvPr id="0" name=""/>
        <dsp:cNvSpPr/>
      </dsp:nvSpPr>
      <dsp:spPr>
        <a:xfrm>
          <a:off x="-60865" y="1886979"/>
          <a:ext cx="6151562" cy="150289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F25F2-076A-4AF6-B10F-CAC2D3E69DE5}">
      <dsp:nvSpPr>
        <dsp:cNvPr id="0" name=""/>
        <dsp:cNvSpPr/>
      </dsp:nvSpPr>
      <dsp:spPr>
        <a:xfrm>
          <a:off x="393759" y="2225129"/>
          <a:ext cx="826590" cy="8265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8A3B7A-0B5F-4495-BD94-688096C94065}">
      <dsp:nvSpPr>
        <dsp:cNvPr id="0" name=""/>
        <dsp:cNvSpPr/>
      </dsp:nvSpPr>
      <dsp:spPr>
        <a:xfrm>
          <a:off x="1674974" y="1886979"/>
          <a:ext cx="2768203" cy="150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56" tIns="159056" rIns="159056" bIns="159056" numCol="1" spcCol="1270" anchor="ctr" anchorCtr="0">
          <a:noAutofit/>
        </a:bodyPr>
        <a:lstStyle/>
        <a:p>
          <a:pPr marL="0" lvl="0" indent="0" algn="l" defTabSz="977900">
            <a:lnSpc>
              <a:spcPct val="90000"/>
            </a:lnSpc>
            <a:spcBef>
              <a:spcPct val="0"/>
            </a:spcBef>
            <a:spcAft>
              <a:spcPct val="35000"/>
            </a:spcAft>
            <a:buNone/>
          </a:pPr>
          <a:r>
            <a:rPr lang="en-US" sz="2200" kern="1200"/>
            <a:t>The database solution will provide robust security measures</a:t>
          </a:r>
        </a:p>
      </dsp:txBody>
      <dsp:txXfrm>
        <a:off x="1674974" y="1886979"/>
        <a:ext cx="2768203" cy="1502891"/>
      </dsp:txXfrm>
    </dsp:sp>
    <dsp:sp modelId="{D9F9FBFD-4988-4C3D-92EA-C33C9D81A741}">
      <dsp:nvSpPr>
        <dsp:cNvPr id="0" name=""/>
        <dsp:cNvSpPr/>
      </dsp:nvSpPr>
      <dsp:spPr>
        <a:xfrm>
          <a:off x="4318051" y="1886979"/>
          <a:ext cx="1894376" cy="150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56" tIns="159056" rIns="159056" bIns="159056" numCol="1" spcCol="1270" anchor="ctr" anchorCtr="0">
          <a:noAutofit/>
        </a:bodyPr>
        <a:lstStyle/>
        <a:p>
          <a:pPr marL="0" lvl="0" indent="0" algn="l" defTabSz="711200">
            <a:lnSpc>
              <a:spcPct val="90000"/>
            </a:lnSpc>
            <a:spcBef>
              <a:spcPct val="0"/>
            </a:spcBef>
            <a:spcAft>
              <a:spcPct val="35000"/>
            </a:spcAft>
            <a:buNone/>
          </a:pPr>
          <a:r>
            <a:rPr lang="en-US" sz="1600" kern="1200" dirty="0"/>
            <a:t>- Encryption</a:t>
          </a:r>
        </a:p>
        <a:p>
          <a:pPr marL="0" lvl="0" indent="0" algn="l" defTabSz="711200">
            <a:lnSpc>
              <a:spcPct val="90000"/>
            </a:lnSpc>
            <a:spcBef>
              <a:spcPct val="0"/>
            </a:spcBef>
            <a:spcAft>
              <a:spcPct val="35000"/>
            </a:spcAft>
            <a:buNone/>
          </a:pPr>
          <a:r>
            <a:rPr lang="en-US" sz="1600" kern="1200" dirty="0"/>
            <a:t>- Access controls</a:t>
          </a:r>
        </a:p>
        <a:p>
          <a:pPr marL="0" lvl="0" indent="0" algn="l" defTabSz="711200">
            <a:lnSpc>
              <a:spcPct val="90000"/>
            </a:lnSpc>
            <a:spcBef>
              <a:spcPct val="0"/>
            </a:spcBef>
            <a:spcAft>
              <a:spcPct val="35000"/>
            </a:spcAft>
            <a:buNone/>
          </a:pPr>
          <a:r>
            <a:rPr lang="en-US" sz="1600" kern="1200" dirty="0"/>
            <a:t>- Audit logging</a:t>
          </a:r>
        </a:p>
      </dsp:txBody>
      <dsp:txXfrm>
        <a:off x="4318051" y="1886979"/>
        <a:ext cx="1894376" cy="1502891"/>
      </dsp:txXfrm>
    </dsp:sp>
    <dsp:sp modelId="{F4260C75-9A46-46A8-99F9-C092F2A84ED5}">
      <dsp:nvSpPr>
        <dsp:cNvPr id="0" name=""/>
        <dsp:cNvSpPr/>
      </dsp:nvSpPr>
      <dsp:spPr>
        <a:xfrm>
          <a:off x="-60865" y="3765593"/>
          <a:ext cx="6151562" cy="150289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2A31B-8BD8-44B3-ACE4-FBBF9BEC994B}">
      <dsp:nvSpPr>
        <dsp:cNvPr id="0" name=""/>
        <dsp:cNvSpPr/>
      </dsp:nvSpPr>
      <dsp:spPr>
        <a:xfrm>
          <a:off x="393759" y="4103744"/>
          <a:ext cx="826590" cy="8265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41F0FD-C301-4D92-8DA4-3443CCE4B51C}">
      <dsp:nvSpPr>
        <dsp:cNvPr id="0" name=""/>
        <dsp:cNvSpPr/>
      </dsp:nvSpPr>
      <dsp:spPr>
        <a:xfrm>
          <a:off x="1674974" y="3765593"/>
          <a:ext cx="4412327" cy="150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056" tIns="159056" rIns="159056" bIns="159056" numCol="1" spcCol="1270" anchor="ctr" anchorCtr="0">
          <a:noAutofit/>
        </a:bodyPr>
        <a:lstStyle/>
        <a:p>
          <a:pPr marL="0" lvl="0" indent="0" algn="l" defTabSz="977900">
            <a:lnSpc>
              <a:spcPct val="90000"/>
            </a:lnSpc>
            <a:spcBef>
              <a:spcPct val="0"/>
            </a:spcBef>
            <a:spcAft>
              <a:spcPct val="35000"/>
            </a:spcAft>
            <a:buNone/>
          </a:pPr>
          <a:r>
            <a:rPr lang="en-US" sz="2200" kern="1200"/>
            <a:t>The solution will ensure data consistency, long-term stability, and reliability of the database implementation. </a:t>
          </a:r>
        </a:p>
      </dsp:txBody>
      <dsp:txXfrm>
        <a:off x="1674974" y="3765593"/>
        <a:ext cx="4412327" cy="1502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A8CD3-267E-455F-824A-C82DF6B55C91}">
      <dsp:nvSpPr>
        <dsp:cNvPr id="0" name=""/>
        <dsp:cNvSpPr/>
      </dsp:nvSpPr>
      <dsp:spPr>
        <a:xfrm>
          <a:off x="5632" y="159731"/>
          <a:ext cx="1242051" cy="12420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D0CF36-AAB2-4642-87C3-ED4CD78BE6D4}">
      <dsp:nvSpPr>
        <dsp:cNvPr id="0" name=""/>
        <dsp:cNvSpPr/>
      </dsp:nvSpPr>
      <dsp:spPr>
        <a:xfrm>
          <a:off x="5632" y="1521431"/>
          <a:ext cx="3548718" cy="532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err="1"/>
            <a:t>PgAdmin</a:t>
          </a:r>
          <a:r>
            <a:rPr lang="en-US" sz="1400" b="1" kern="1200" dirty="0"/>
            <a:t> 4: </a:t>
          </a:r>
          <a:r>
            <a:rPr lang="en-US" sz="1400" kern="1200" dirty="0"/>
            <a:t>An open-source graphical user interface that is used for PostgreSQL</a:t>
          </a:r>
        </a:p>
      </dsp:txBody>
      <dsp:txXfrm>
        <a:off x="5632" y="1521431"/>
        <a:ext cx="3548718" cy="532307"/>
      </dsp:txXfrm>
    </dsp:sp>
    <dsp:sp modelId="{E090B82C-56EC-4267-956B-D8F90E7CED04}">
      <dsp:nvSpPr>
        <dsp:cNvPr id="0" name=""/>
        <dsp:cNvSpPr/>
      </dsp:nvSpPr>
      <dsp:spPr>
        <a:xfrm>
          <a:off x="5632" y="2109389"/>
          <a:ext cx="3548718" cy="83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Allows users to manage their databases, perform queries, monitor performance, etc…</a:t>
          </a:r>
        </a:p>
      </dsp:txBody>
      <dsp:txXfrm>
        <a:off x="5632" y="2109389"/>
        <a:ext cx="3548718" cy="832862"/>
      </dsp:txXfrm>
    </dsp:sp>
    <dsp:sp modelId="{F89283FB-F494-43D4-A3A9-5665B3A26999}">
      <dsp:nvSpPr>
        <dsp:cNvPr id="0" name=""/>
        <dsp:cNvSpPr/>
      </dsp:nvSpPr>
      <dsp:spPr>
        <a:xfrm>
          <a:off x="4175376" y="159731"/>
          <a:ext cx="1242051" cy="12420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17F9B1-34E9-46F9-A693-1F6663917285}">
      <dsp:nvSpPr>
        <dsp:cNvPr id="0" name=""/>
        <dsp:cNvSpPr/>
      </dsp:nvSpPr>
      <dsp:spPr>
        <a:xfrm>
          <a:off x="4175376" y="1521431"/>
          <a:ext cx="3548718" cy="532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PostgreSQL:  </a:t>
          </a:r>
          <a:r>
            <a:rPr lang="en-US" sz="1400" kern="1200" dirty="0"/>
            <a:t>An open-source relational database system </a:t>
          </a:r>
        </a:p>
      </dsp:txBody>
      <dsp:txXfrm>
        <a:off x="4175376" y="1521431"/>
        <a:ext cx="3548718" cy="532307"/>
      </dsp:txXfrm>
    </dsp:sp>
    <dsp:sp modelId="{21670AB5-E636-4B8F-8E89-5DF449B682D5}">
      <dsp:nvSpPr>
        <dsp:cNvPr id="0" name=""/>
        <dsp:cNvSpPr/>
      </dsp:nvSpPr>
      <dsp:spPr>
        <a:xfrm>
          <a:off x="4175376" y="2109389"/>
          <a:ext cx="3548718" cy="83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Popular for its reliability and robustness</a:t>
          </a:r>
        </a:p>
        <a:p>
          <a:pPr marL="0" lvl="0" indent="0" algn="l" defTabSz="488950">
            <a:lnSpc>
              <a:spcPct val="100000"/>
            </a:lnSpc>
            <a:spcBef>
              <a:spcPct val="0"/>
            </a:spcBef>
            <a:spcAft>
              <a:spcPct val="35000"/>
            </a:spcAft>
            <a:buNone/>
          </a:pPr>
          <a:r>
            <a:rPr lang="en-US" sz="1100" kern="1200" dirty="0"/>
            <a:t>Can run SQL and JSON queries</a:t>
          </a:r>
        </a:p>
        <a:p>
          <a:pPr marL="0" lvl="0" indent="0" algn="l" defTabSz="488950">
            <a:lnSpc>
              <a:spcPct val="100000"/>
            </a:lnSpc>
            <a:spcBef>
              <a:spcPct val="0"/>
            </a:spcBef>
            <a:spcAft>
              <a:spcPct val="35000"/>
            </a:spcAft>
            <a:buNone/>
          </a:pPr>
          <a:r>
            <a:rPr lang="en-US" sz="1100" kern="1200" dirty="0"/>
            <a:t>Version 17.5</a:t>
          </a:r>
        </a:p>
        <a:p>
          <a:pPr marL="0" lvl="0" indent="0" algn="l" defTabSz="488950">
            <a:lnSpc>
              <a:spcPct val="100000"/>
            </a:lnSpc>
            <a:spcBef>
              <a:spcPct val="0"/>
            </a:spcBef>
            <a:spcAft>
              <a:spcPct val="35000"/>
            </a:spcAft>
            <a:buNone/>
          </a:pPr>
          <a:r>
            <a:rPr lang="en-US" sz="1100" kern="1200" dirty="0"/>
            <a:t>Self hosted</a:t>
          </a:r>
        </a:p>
      </dsp:txBody>
      <dsp:txXfrm>
        <a:off x="4175376" y="2109389"/>
        <a:ext cx="3548718" cy="832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04519-4961-4630-97DA-EA359E632FCF}">
      <dsp:nvSpPr>
        <dsp:cNvPr id="0" name=""/>
        <dsp:cNvSpPr/>
      </dsp:nvSpPr>
      <dsp:spPr>
        <a:xfrm>
          <a:off x="0" y="378"/>
          <a:ext cx="10261599" cy="886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AFABCE-E989-4EA5-9FBA-0A6328F48153}">
      <dsp:nvSpPr>
        <dsp:cNvPr id="0" name=""/>
        <dsp:cNvSpPr/>
      </dsp:nvSpPr>
      <dsp:spPr>
        <a:xfrm>
          <a:off x="268033" y="199742"/>
          <a:ext cx="487334" cy="4873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5C6652-6AF5-45A0-8B2F-6954270EDD6D}">
      <dsp:nvSpPr>
        <dsp:cNvPr id="0" name=""/>
        <dsp:cNvSpPr/>
      </dsp:nvSpPr>
      <dsp:spPr>
        <a:xfrm>
          <a:off x="1023401" y="378"/>
          <a:ext cx="9238198" cy="8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1111250">
            <a:lnSpc>
              <a:spcPct val="90000"/>
            </a:lnSpc>
            <a:spcBef>
              <a:spcPct val="0"/>
            </a:spcBef>
            <a:spcAft>
              <a:spcPct val="35000"/>
            </a:spcAft>
            <a:buNone/>
          </a:pPr>
          <a:r>
            <a:rPr lang="en-US" sz="2500" kern="1200"/>
            <a:t>Find the top 3 item types to help determine if they are sustainable and environmentally friendly. </a:t>
          </a:r>
        </a:p>
      </dsp:txBody>
      <dsp:txXfrm>
        <a:off x="1023401" y="378"/>
        <a:ext cx="9238198" cy="886062"/>
      </dsp:txXfrm>
    </dsp:sp>
    <dsp:sp modelId="{A57B41A0-CE3E-47F3-AD3C-5CA26B3DB09C}">
      <dsp:nvSpPr>
        <dsp:cNvPr id="0" name=""/>
        <dsp:cNvSpPr/>
      </dsp:nvSpPr>
      <dsp:spPr>
        <a:xfrm>
          <a:off x="0" y="1107956"/>
          <a:ext cx="10261599" cy="886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7B569-7F32-41E4-B7A9-CE097F3313CE}">
      <dsp:nvSpPr>
        <dsp:cNvPr id="0" name=""/>
        <dsp:cNvSpPr/>
      </dsp:nvSpPr>
      <dsp:spPr>
        <a:xfrm>
          <a:off x="268033" y="1307320"/>
          <a:ext cx="487334" cy="4873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F037A9-1D64-48ED-A91F-68161A71B7A1}">
      <dsp:nvSpPr>
        <dsp:cNvPr id="0" name=""/>
        <dsp:cNvSpPr/>
      </dsp:nvSpPr>
      <dsp:spPr>
        <a:xfrm>
          <a:off x="1023401" y="1107956"/>
          <a:ext cx="9238198" cy="8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1111250">
            <a:lnSpc>
              <a:spcPct val="90000"/>
            </a:lnSpc>
            <a:spcBef>
              <a:spcPct val="0"/>
            </a:spcBef>
            <a:spcAft>
              <a:spcPct val="35000"/>
            </a:spcAft>
            <a:buNone/>
          </a:pPr>
          <a:r>
            <a:rPr lang="en-US" sz="2500" kern="1200"/>
            <a:t>Find the average time between the order date and the ship date.</a:t>
          </a:r>
        </a:p>
      </dsp:txBody>
      <dsp:txXfrm>
        <a:off x="1023401" y="1107956"/>
        <a:ext cx="9238198" cy="886062"/>
      </dsp:txXfrm>
    </dsp:sp>
    <dsp:sp modelId="{3B9EE6E8-B239-445C-A0EC-E6B5387E392E}">
      <dsp:nvSpPr>
        <dsp:cNvPr id="0" name=""/>
        <dsp:cNvSpPr/>
      </dsp:nvSpPr>
      <dsp:spPr>
        <a:xfrm>
          <a:off x="0" y="2215534"/>
          <a:ext cx="10261599" cy="8860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4A7FF-F7A5-43D1-AC9B-9E1D34D2A44C}">
      <dsp:nvSpPr>
        <dsp:cNvPr id="0" name=""/>
        <dsp:cNvSpPr/>
      </dsp:nvSpPr>
      <dsp:spPr>
        <a:xfrm>
          <a:off x="268033" y="2414898"/>
          <a:ext cx="487334" cy="4873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F89948-9204-4B4F-B334-8FBD257D3D99}">
      <dsp:nvSpPr>
        <dsp:cNvPr id="0" name=""/>
        <dsp:cNvSpPr/>
      </dsp:nvSpPr>
      <dsp:spPr>
        <a:xfrm>
          <a:off x="1023401" y="2215534"/>
          <a:ext cx="9238198" cy="8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1111250">
            <a:lnSpc>
              <a:spcPct val="90000"/>
            </a:lnSpc>
            <a:spcBef>
              <a:spcPct val="0"/>
            </a:spcBef>
            <a:spcAft>
              <a:spcPct val="35000"/>
            </a:spcAft>
            <a:buNone/>
          </a:pPr>
          <a:r>
            <a:rPr lang="en-US" sz="2500" kern="1200"/>
            <a:t>Order the regions by total_profit ascending to show which regions have the lowest total profit.</a:t>
          </a:r>
        </a:p>
      </dsp:txBody>
      <dsp:txXfrm>
        <a:off x="1023401" y="2215534"/>
        <a:ext cx="9238198" cy="886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D1772-97E6-43B8-B3E8-2103999B35E4}">
      <dsp:nvSpPr>
        <dsp:cNvPr id="0" name=""/>
        <dsp:cNvSpPr/>
      </dsp:nvSpPr>
      <dsp:spPr>
        <a:xfrm>
          <a:off x="0" y="3220"/>
          <a:ext cx="6151562" cy="14602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9ABB5-5BFC-4E38-BD48-D4424082083A}">
      <dsp:nvSpPr>
        <dsp:cNvPr id="0" name=""/>
        <dsp:cNvSpPr/>
      </dsp:nvSpPr>
      <dsp:spPr>
        <a:xfrm>
          <a:off x="441710" y="331765"/>
          <a:ext cx="803895" cy="8031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5103EB-D434-438D-88C3-F55508555097}">
      <dsp:nvSpPr>
        <dsp:cNvPr id="0" name=""/>
        <dsp:cNvSpPr/>
      </dsp:nvSpPr>
      <dsp:spPr>
        <a:xfrm>
          <a:off x="1687316" y="3220"/>
          <a:ext cx="4438261"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622300">
            <a:lnSpc>
              <a:spcPct val="90000"/>
            </a:lnSpc>
            <a:spcBef>
              <a:spcPct val="0"/>
            </a:spcBef>
            <a:spcAft>
              <a:spcPct val="35000"/>
            </a:spcAft>
            <a:buNone/>
          </a:pPr>
          <a:r>
            <a:rPr lang="en-US" sz="1400" b="1" kern="1200"/>
            <a:t>Find the top 3 item types to help determine if they are sustainable and environmentally friendly: </a:t>
          </a:r>
          <a:r>
            <a:rPr lang="en-US" sz="1400" kern="1200"/>
            <a:t>This will also help the business understand what customers are mostly buying and if they are reaching their goal of fostering sustainability and environmental consciousness</a:t>
          </a:r>
        </a:p>
      </dsp:txBody>
      <dsp:txXfrm>
        <a:off x="1687316" y="3220"/>
        <a:ext cx="4438261" cy="1505831"/>
      </dsp:txXfrm>
    </dsp:sp>
    <dsp:sp modelId="{8DFE4E12-8BBC-40FD-BF45-01C4E657CC4D}">
      <dsp:nvSpPr>
        <dsp:cNvPr id="0" name=""/>
        <dsp:cNvSpPr/>
      </dsp:nvSpPr>
      <dsp:spPr>
        <a:xfrm>
          <a:off x="0" y="1885509"/>
          <a:ext cx="6151562" cy="14602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F382E-A16C-4813-B94A-2AE61AD25B63}">
      <dsp:nvSpPr>
        <dsp:cNvPr id="0" name=""/>
        <dsp:cNvSpPr/>
      </dsp:nvSpPr>
      <dsp:spPr>
        <a:xfrm>
          <a:off x="441710" y="2214054"/>
          <a:ext cx="803895" cy="8031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F73CA0-6A0E-43FF-8450-9D8E73248298}">
      <dsp:nvSpPr>
        <dsp:cNvPr id="0" name=""/>
        <dsp:cNvSpPr/>
      </dsp:nvSpPr>
      <dsp:spPr>
        <a:xfrm>
          <a:off x="1687316" y="1885509"/>
          <a:ext cx="4438261"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622300">
            <a:lnSpc>
              <a:spcPct val="90000"/>
            </a:lnSpc>
            <a:spcBef>
              <a:spcPct val="0"/>
            </a:spcBef>
            <a:spcAft>
              <a:spcPct val="35000"/>
            </a:spcAft>
            <a:buNone/>
          </a:pPr>
          <a:r>
            <a:rPr lang="en-US" sz="1400" b="1" kern="1200"/>
            <a:t>Find the average time between the order date and the ship date: </a:t>
          </a:r>
          <a:r>
            <a:rPr lang="en-US" sz="1400" kern="1200"/>
            <a:t>This will help the business focus on what they can do to improve, decrease the time, and increase efficiency. By doing so, this could increase their sales and promote their company to continue to foster and promote sustainable products:</a:t>
          </a:r>
        </a:p>
      </dsp:txBody>
      <dsp:txXfrm>
        <a:off x="1687316" y="1885509"/>
        <a:ext cx="4438261" cy="1505831"/>
      </dsp:txXfrm>
    </dsp:sp>
    <dsp:sp modelId="{F22845D3-DCB2-4834-8479-B684BDA302BA}">
      <dsp:nvSpPr>
        <dsp:cNvPr id="0" name=""/>
        <dsp:cNvSpPr/>
      </dsp:nvSpPr>
      <dsp:spPr>
        <a:xfrm>
          <a:off x="0" y="3767798"/>
          <a:ext cx="6151562" cy="14602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4A6B49-01F4-4571-BF18-2F05CB67E816}">
      <dsp:nvSpPr>
        <dsp:cNvPr id="0" name=""/>
        <dsp:cNvSpPr/>
      </dsp:nvSpPr>
      <dsp:spPr>
        <a:xfrm>
          <a:off x="442142" y="4096343"/>
          <a:ext cx="803895" cy="8031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E0A276-90B9-4535-BD9B-41DDC9A7B142}">
      <dsp:nvSpPr>
        <dsp:cNvPr id="0" name=""/>
        <dsp:cNvSpPr/>
      </dsp:nvSpPr>
      <dsp:spPr>
        <a:xfrm>
          <a:off x="1688179" y="3767798"/>
          <a:ext cx="4410627"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577850">
            <a:lnSpc>
              <a:spcPct val="90000"/>
            </a:lnSpc>
            <a:spcBef>
              <a:spcPct val="0"/>
            </a:spcBef>
            <a:spcAft>
              <a:spcPct val="35000"/>
            </a:spcAft>
            <a:buNone/>
          </a:pPr>
          <a:r>
            <a:rPr lang="en-US" sz="1300" b="1" kern="1200" dirty="0"/>
            <a:t>Order the regions by </a:t>
          </a:r>
          <a:r>
            <a:rPr lang="en-US" sz="1300" b="1" kern="1200" dirty="0" err="1"/>
            <a:t>total_profit</a:t>
          </a:r>
          <a:r>
            <a:rPr lang="en-US" sz="1300" b="1" kern="1200" dirty="0"/>
            <a:t> ascending to show which regions have the lowest total profit: </a:t>
          </a:r>
          <a:r>
            <a:rPr lang="en-US" sz="1300" kern="1200" dirty="0"/>
            <a:t>This will help the business understand which areas they may need to focus marketing in to increase their sales and profit. By finding the regions that aren’t buying many products, the business can also understand whether or not the region needs more knowledge on eco-friendly products.</a:t>
          </a:r>
        </a:p>
      </dsp:txBody>
      <dsp:txXfrm>
        <a:off x="1688179" y="3767798"/>
        <a:ext cx="4410627" cy="15058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772E6E8-0FCB-934E-9320-3D484356A86E}" type="datetimeFigureOut">
              <a:rPr lang="en-US" smtClean="0"/>
              <a:t>7/10/25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2546591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2E6E8-0FCB-934E-9320-3D484356A86E}" type="datetimeFigureOut">
              <a:rPr lang="en-US" smtClean="0"/>
              <a:t>7/10/25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436531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2E6E8-0FCB-934E-9320-3D484356A86E}" type="datetimeFigureOut">
              <a:rPr lang="en-US" smtClean="0"/>
              <a:t>7/10/25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415267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2E6E8-0FCB-934E-9320-3D484356A86E}" type="datetimeFigureOut">
              <a:rPr lang="en-US" smtClean="0"/>
              <a:t>7/10/25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319514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772E6E8-0FCB-934E-9320-3D484356A86E}" type="datetimeFigureOut">
              <a:rPr lang="en-US" smtClean="0"/>
              <a:t>7/10/25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32491204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72E6E8-0FCB-934E-9320-3D484356A86E}" type="datetimeFigureOut">
              <a:rPr lang="en-US" smtClean="0"/>
              <a:t>7/10/25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348020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772E6E8-0FCB-934E-9320-3D484356A86E}" type="datetimeFigureOut">
              <a:rPr lang="en-US" smtClean="0"/>
              <a:t>7/10/25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03D4D-B767-BA4E-B3F4-5809EF564A7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9183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2E6E8-0FCB-934E-9320-3D484356A86E}" type="datetimeFigureOut">
              <a:rPr lang="en-US" smtClean="0"/>
              <a:t>7/10/25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247397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2E6E8-0FCB-934E-9320-3D484356A86E}" type="datetimeFigureOut">
              <a:rPr lang="en-US" smtClean="0"/>
              <a:t>7/10/25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340331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772E6E8-0FCB-934E-9320-3D484356A86E}" type="datetimeFigureOut">
              <a:rPr lang="en-US" smtClean="0"/>
              <a:t>7/10/25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328967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772E6E8-0FCB-934E-9320-3D484356A86E}" type="datetimeFigureOut">
              <a:rPr lang="en-US" smtClean="0"/>
              <a:t>7/10/25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DA03D4D-B767-BA4E-B3F4-5809EF564A7D}" type="slidenum">
              <a:rPr lang="en-US" smtClean="0"/>
              <a:t>‹#›</a:t>
            </a:fld>
            <a:endParaRPr lang="en-US"/>
          </a:p>
        </p:txBody>
      </p:sp>
    </p:spTree>
    <p:extLst>
      <p:ext uri="{BB962C8B-B14F-4D97-AF65-F5344CB8AC3E}">
        <p14:creationId xmlns:p14="http://schemas.microsoft.com/office/powerpoint/2010/main" val="343710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772E6E8-0FCB-934E-9320-3D484356A86E}" type="datetimeFigureOut">
              <a:rPr lang="en-US" smtClean="0"/>
              <a:t>7/10/25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DA03D4D-B767-BA4E-B3F4-5809EF564A7D}" type="slidenum">
              <a:rPr lang="en-US" smtClean="0"/>
              <a:t>‹#›</a:t>
            </a:fld>
            <a:endParaRPr lang="en-US"/>
          </a:p>
        </p:txBody>
      </p:sp>
    </p:spTree>
    <p:extLst>
      <p:ext uri="{BB962C8B-B14F-4D97-AF65-F5344CB8AC3E}">
        <p14:creationId xmlns:p14="http://schemas.microsoft.com/office/powerpoint/2010/main" val="1446706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hyperlink" Target="https://www.dbvis.com/thetable/postgres-on-delete-" TargetMode="External"/><Relationship Id="rId2" Type="http://schemas.openxmlformats.org/officeDocument/2006/relationships/hyperlink" Target="https://www.aviator.co/blog/acid-transactions-postgresql-datab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D229-BFDF-45C4-9622-4DD780B88AC6}"/>
              </a:ext>
            </a:extLst>
          </p:cNvPr>
          <p:cNvSpPr>
            <a:spLocks noGrp="1"/>
          </p:cNvSpPr>
          <p:nvPr>
            <p:ph type="ctrTitle"/>
          </p:nvPr>
        </p:nvSpPr>
        <p:spPr/>
        <p:txBody>
          <a:bodyPr/>
          <a:lstStyle/>
          <a:p>
            <a:r>
              <a:rPr lang="en-US" dirty="0" err="1"/>
              <a:t>EcoMart</a:t>
            </a:r>
            <a:endParaRPr lang="en-US" dirty="0"/>
          </a:p>
        </p:txBody>
      </p:sp>
      <p:sp>
        <p:nvSpPr>
          <p:cNvPr id="3" name="Subtitle 2">
            <a:extLst>
              <a:ext uri="{FF2B5EF4-FFF2-40B4-BE49-F238E27FC236}">
                <a16:creationId xmlns:a16="http://schemas.microsoft.com/office/drawing/2014/main" id="{9730463B-99EA-698F-5B09-550F9352D71A}"/>
              </a:ext>
            </a:extLst>
          </p:cNvPr>
          <p:cNvSpPr>
            <a:spLocks noGrp="1"/>
          </p:cNvSpPr>
          <p:nvPr>
            <p:ph type="subTitle" idx="1"/>
          </p:nvPr>
        </p:nvSpPr>
        <p:spPr/>
        <p:txBody>
          <a:bodyPr/>
          <a:lstStyle/>
          <a:p>
            <a:r>
              <a:rPr lang="en-US" dirty="0"/>
              <a:t>Krescens Kok</a:t>
            </a:r>
          </a:p>
        </p:txBody>
      </p:sp>
    </p:spTree>
    <p:extLst>
      <p:ext uri="{BB962C8B-B14F-4D97-AF65-F5344CB8AC3E}">
        <p14:creationId xmlns:p14="http://schemas.microsoft.com/office/powerpoint/2010/main" val="204603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9653E-D4DF-1C1E-730A-043E373606ED}"/>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sz="2200"/>
              <a:t>How Queries Solve the Business Problem</a:t>
            </a:r>
          </a:p>
        </p:txBody>
      </p:sp>
      <p:sp useBgFill="1">
        <p:nvSpPr>
          <p:cNvPr id="17" name="Rectangle 16">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E3097DB3-F3BD-AD8B-9067-C1F0519C4B17}"/>
              </a:ext>
            </a:extLst>
          </p:cNvPr>
          <p:cNvGraphicFramePr>
            <a:graphicFrameLocks noGrp="1"/>
          </p:cNvGraphicFramePr>
          <p:nvPr>
            <p:ph idx="1"/>
            <p:extLst>
              <p:ext uri="{D42A27DB-BD31-4B8C-83A1-F6EECF244321}">
                <p14:modId xmlns:p14="http://schemas.microsoft.com/office/powerpoint/2010/main" val="1359117005"/>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86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0DA6-D638-921B-65EC-191F205CCE3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83DD77A-A86B-35B8-DBF1-11BD5432FE10}"/>
              </a:ext>
            </a:extLst>
          </p:cNvPr>
          <p:cNvSpPr>
            <a:spLocks noGrp="1"/>
          </p:cNvSpPr>
          <p:nvPr>
            <p:ph idx="1"/>
          </p:nvPr>
        </p:nvSpPr>
        <p:spPr/>
        <p:txBody>
          <a:bodyPr/>
          <a:lstStyle/>
          <a:p>
            <a:pPr marL="0" indent="0">
              <a:buNone/>
            </a:pPr>
            <a:r>
              <a:rPr lang="en-US" dirty="0" err="1"/>
              <a:t>Erhabor</a:t>
            </a:r>
            <a:r>
              <a:rPr lang="en-US" dirty="0"/>
              <a:t>, D., &amp; </a:t>
            </a:r>
            <a:r>
              <a:rPr lang="en-US" dirty="0" err="1"/>
              <a:t>Erhabor</a:t>
            </a:r>
            <a:r>
              <a:rPr lang="en-US" dirty="0"/>
              <a:t>, D. (2025, January 28). ACID transactions and 	implementation in a PostgreSQL Database | Aviator. </a:t>
            </a:r>
            <a:r>
              <a:rPr lang="en-US" i="1" dirty="0"/>
              <a:t>Aviator Blog - 	Automate tedious developer workflows</a:t>
            </a:r>
            <a:r>
              <a:rPr lang="en-US" dirty="0"/>
              <a:t>. </a:t>
            </a:r>
            <a:r>
              <a:rPr lang="en-US" u="sng" dirty="0">
                <a:hlinkClick r:id="rId2"/>
              </a:rPr>
              <a:t>https://www.aviator.co/blog/acid-	transactions-postgresql-database/#</a:t>
            </a:r>
            <a:endParaRPr lang="en-US" dirty="0"/>
          </a:p>
          <a:p>
            <a:pPr marL="0" indent="0">
              <a:buNone/>
            </a:pPr>
            <a:r>
              <a:rPr lang="en-US" dirty="0"/>
              <a:t>Gyamfi, L. S. (2025, March 27). </a:t>
            </a:r>
            <a:r>
              <a:rPr lang="en-US" i="1" dirty="0"/>
              <a:t>Postgres ON DELETE CASCADE - A comprehensive 	guide</a:t>
            </a:r>
            <a:r>
              <a:rPr lang="en-US" dirty="0"/>
              <a:t>. </a:t>
            </a:r>
            <a:r>
              <a:rPr lang="en-US" dirty="0" err="1"/>
              <a:t>DbVisualizer</a:t>
            </a:r>
            <a:r>
              <a:rPr lang="en-US" dirty="0"/>
              <a:t>. </a:t>
            </a:r>
            <a:r>
              <a:rPr lang="en-US" dirty="0">
                <a:hlinkClick r:id="rId3"/>
              </a:rPr>
              <a:t>https://www.dbvis.com/thetable/postgres-on-delete-</a:t>
            </a:r>
            <a:r>
              <a:rPr lang="en-US" dirty="0"/>
              <a:t>	cascade-a-guide/</a:t>
            </a:r>
          </a:p>
          <a:p>
            <a:pPr marL="0" indent="0">
              <a:buNone/>
            </a:pPr>
            <a:r>
              <a:rPr lang="en-US" i="1" dirty="0"/>
              <a:t>PostgreSQL: about</a:t>
            </a:r>
            <a:r>
              <a:rPr lang="en-US" dirty="0"/>
              <a:t>. (n.d.). The PostgreSQL Global Development Group. 	https://</a:t>
            </a:r>
            <a:r>
              <a:rPr lang="en-US" dirty="0" err="1"/>
              <a:t>www.postgresql.org</a:t>
            </a:r>
            <a:r>
              <a:rPr lang="en-US" dirty="0"/>
              <a:t>/about/</a:t>
            </a:r>
          </a:p>
          <a:p>
            <a:pPr marL="0" indent="0">
              <a:buNone/>
            </a:pPr>
            <a:endParaRPr lang="en-US" dirty="0"/>
          </a:p>
        </p:txBody>
      </p:sp>
    </p:spTree>
    <p:extLst>
      <p:ext uri="{BB962C8B-B14F-4D97-AF65-F5344CB8AC3E}">
        <p14:creationId xmlns:p14="http://schemas.microsoft.com/office/powerpoint/2010/main" val="164758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2ACC-3E0C-833C-8118-8503F5606D15}"/>
              </a:ext>
            </a:extLst>
          </p:cNvPr>
          <p:cNvSpPr>
            <a:spLocks noGrp="1"/>
          </p:cNvSpPr>
          <p:nvPr>
            <p:ph type="title"/>
          </p:nvPr>
        </p:nvSpPr>
        <p:spPr>
          <a:xfrm>
            <a:off x="2231136" y="964692"/>
            <a:ext cx="7729728" cy="1188720"/>
          </a:xfrm>
        </p:spPr>
        <p:txBody>
          <a:bodyPr>
            <a:normAutofit/>
          </a:bodyPr>
          <a:lstStyle/>
          <a:p>
            <a:r>
              <a:rPr lang="en-US"/>
              <a:t>Business Problem</a:t>
            </a:r>
            <a:endParaRPr lang="en-US" dirty="0"/>
          </a:p>
        </p:txBody>
      </p:sp>
      <p:graphicFrame>
        <p:nvGraphicFramePr>
          <p:cNvPr id="5" name="Content Placeholder 2">
            <a:extLst>
              <a:ext uri="{FF2B5EF4-FFF2-40B4-BE49-F238E27FC236}">
                <a16:creationId xmlns:a16="http://schemas.microsoft.com/office/drawing/2014/main" id="{F50D0588-3A6A-C6B0-905E-FFED94E2A9A0}"/>
              </a:ext>
            </a:extLst>
          </p:cNvPr>
          <p:cNvGraphicFramePr>
            <a:graphicFrameLocks noGrp="1"/>
          </p:cNvGraphicFramePr>
          <p:nvPr>
            <p:ph idx="1"/>
            <p:extLst>
              <p:ext uri="{D42A27DB-BD31-4B8C-83A1-F6EECF244321}">
                <p14:modId xmlns:p14="http://schemas.microsoft.com/office/powerpoint/2010/main" val="2102329429"/>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392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2EA72-F943-5410-A321-5688820EDF7F}"/>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dirty="0"/>
              <a:t>Solution</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92C61D39-F3A0-861C-3BF7-D29C17C14EB6}"/>
              </a:ext>
            </a:extLst>
          </p:cNvPr>
          <p:cNvGraphicFramePr>
            <a:graphicFrameLocks noGrp="1"/>
          </p:cNvGraphicFramePr>
          <p:nvPr>
            <p:ph idx="1"/>
            <p:extLst>
              <p:ext uri="{D42A27DB-BD31-4B8C-83A1-F6EECF244321}">
                <p14:modId xmlns:p14="http://schemas.microsoft.com/office/powerpoint/2010/main" val="4006518730"/>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01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3D3C8-AFEA-CC05-7D88-98C6885E233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P</a:t>
            </a:r>
            <a:r>
              <a:rPr lang="en-US" sz="2600">
                <a:solidFill>
                  <a:srgbClr val="FFFFFF"/>
                </a:solidFill>
                <a:latin typeface="+mn-lt"/>
              </a:rPr>
              <a:t>ostgre</a:t>
            </a:r>
            <a:r>
              <a:rPr lang="en-US" sz="2600">
                <a:solidFill>
                  <a:srgbClr val="FFFFFF"/>
                </a:solidFill>
              </a:rPr>
              <a:t>sql</a:t>
            </a:r>
          </a:p>
        </p:txBody>
      </p:sp>
      <p:sp>
        <p:nvSpPr>
          <p:cNvPr id="3" name="Content Placeholder 2">
            <a:extLst>
              <a:ext uri="{FF2B5EF4-FFF2-40B4-BE49-F238E27FC236}">
                <a16:creationId xmlns:a16="http://schemas.microsoft.com/office/drawing/2014/main" id="{C70B4375-B1A8-7FD8-AEE5-1B54EBED7060}"/>
              </a:ext>
            </a:extLst>
          </p:cNvPr>
          <p:cNvSpPr>
            <a:spLocks noGrp="1"/>
          </p:cNvSpPr>
          <p:nvPr>
            <p:ph idx="1"/>
          </p:nvPr>
        </p:nvSpPr>
        <p:spPr>
          <a:xfrm>
            <a:off x="5591695" y="1402080"/>
            <a:ext cx="5320696" cy="4053840"/>
          </a:xfrm>
        </p:spPr>
        <p:txBody>
          <a:bodyPr anchor="ctr">
            <a:normAutofit fontScale="92500"/>
          </a:bodyPr>
          <a:lstStyle/>
          <a:p>
            <a:pPr>
              <a:lnSpc>
                <a:spcPct val="90000"/>
              </a:lnSpc>
            </a:pPr>
            <a:r>
              <a:rPr lang="en-US" sz="1400"/>
              <a:t>Relational database system</a:t>
            </a:r>
          </a:p>
          <a:p>
            <a:pPr>
              <a:lnSpc>
                <a:spcPct val="90000"/>
              </a:lnSpc>
            </a:pPr>
            <a:r>
              <a:rPr lang="en-US" sz="1400"/>
              <a:t>Stores transactional data (ACID)</a:t>
            </a:r>
          </a:p>
          <a:p>
            <a:pPr lvl="1">
              <a:lnSpc>
                <a:spcPct val="90000"/>
              </a:lnSpc>
            </a:pPr>
            <a:r>
              <a:rPr lang="en-US" sz="1400" b="1"/>
              <a:t>Atomicity: </a:t>
            </a:r>
            <a:r>
              <a:rPr lang="en-US" sz="1400"/>
              <a:t>Ensures that the entire transaction is successful. If any part of it fails, the whole transaction fails as well (Erhabor &amp; Erhabor, 2025).</a:t>
            </a:r>
          </a:p>
          <a:p>
            <a:pPr lvl="1">
              <a:lnSpc>
                <a:spcPct val="90000"/>
              </a:lnSpc>
            </a:pPr>
            <a:r>
              <a:rPr lang="en-US" sz="1400" b="1"/>
              <a:t>Consistency: </a:t>
            </a:r>
            <a:r>
              <a:rPr lang="en-US" sz="1400"/>
              <a:t>The data follows the rules and constraints set in the database and tables (Unique keys, foreign keys, etc..) (Erhabor &amp; Erhabor, 2025).</a:t>
            </a:r>
          </a:p>
          <a:p>
            <a:pPr lvl="1">
              <a:lnSpc>
                <a:spcPct val="90000"/>
              </a:lnSpc>
            </a:pPr>
            <a:r>
              <a:rPr lang="en-US" sz="1400" b="1"/>
              <a:t>Isolation: </a:t>
            </a:r>
            <a:r>
              <a:rPr lang="en-US" sz="1400"/>
              <a:t>Ensures that transactions that are happening at the same time do not interfere with each other (Erhabor &amp; Erhabor, 2025).</a:t>
            </a:r>
          </a:p>
          <a:p>
            <a:pPr lvl="1">
              <a:lnSpc>
                <a:spcPct val="90000"/>
              </a:lnSpc>
            </a:pPr>
            <a:r>
              <a:rPr lang="en-US" sz="1400" b="1"/>
              <a:t>Durability: </a:t>
            </a:r>
            <a:r>
              <a:rPr lang="en-US" sz="1400"/>
              <a:t>Changes that are made by a transaction are permanently stored and will survive system failures (Erhabor &amp; Erhabor, 2025).</a:t>
            </a:r>
            <a:r>
              <a:rPr lang="en-US" sz="1400" b="1"/>
              <a:t> </a:t>
            </a:r>
          </a:p>
          <a:p>
            <a:pPr>
              <a:lnSpc>
                <a:spcPct val="90000"/>
              </a:lnSpc>
            </a:pPr>
            <a:r>
              <a:rPr lang="en-US" sz="1400"/>
              <a:t>PostgreSQL automatically indexes unique keys and primary keys</a:t>
            </a:r>
          </a:p>
          <a:p>
            <a:pPr>
              <a:lnSpc>
                <a:spcPct val="90000"/>
              </a:lnSpc>
            </a:pPr>
            <a:r>
              <a:rPr lang="en-US" sz="1400"/>
              <a:t>Allows for column and row level security, as well as multi-factor authentication</a:t>
            </a:r>
          </a:p>
          <a:p>
            <a:pPr>
              <a:lnSpc>
                <a:spcPct val="90000"/>
              </a:lnSpc>
            </a:pPr>
            <a:r>
              <a:rPr lang="en-US" sz="1400"/>
              <a:t>Reliable, with disaster recovery (</a:t>
            </a:r>
            <a:r>
              <a:rPr lang="en-US" sz="1400" i="1"/>
              <a:t>PostgreSQL: About</a:t>
            </a:r>
            <a:r>
              <a:rPr lang="en-US" sz="1400"/>
              <a:t>, n.d.)</a:t>
            </a:r>
          </a:p>
          <a:p>
            <a:pPr>
              <a:lnSpc>
                <a:spcPct val="90000"/>
              </a:lnSpc>
            </a:pPr>
            <a:endParaRPr lang="en-US" sz="1400"/>
          </a:p>
          <a:p>
            <a:pPr>
              <a:lnSpc>
                <a:spcPct val="90000"/>
              </a:lnSpc>
            </a:pPr>
            <a:endParaRPr lang="en-US" sz="1400"/>
          </a:p>
        </p:txBody>
      </p:sp>
    </p:spTree>
    <p:extLst>
      <p:ext uri="{BB962C8B-B14F-4D97-AF65-F5344CB8AC3E}">
        <p14:creationId xmlns:p14="http://schemas.microsoft.com/office/powerpoint/2010/main" val="15946576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103E5-EB35-81BB-5079-918A9381569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a:solidFill>
                  <a:srgbClr val="FFFFFF"/>
                </a:solidFill>
              </a:rPr>
              <a:t>Data structure</a:t>
            </a:r>
          </a:p>
        </p:txBody>
      </p:sp>
      <p:sp>
        <p:nvSpPr>
          <p:cNvPr id="3" name="Content Placeholder 2">
            <a:extLst>
              <a:ext uri="{FF2B5EF4-FFF2-40B4-BE49-F238E27FC236}">
                <a16:creationId xmlns:a16="http://schemas.microsoft.com/office/drawing/2014/main" id="{F4322168-B46F-1D30-4712-A35E263E93E4}"/>
              </a:ext>
            </a:extLst>
          </p:cNvPr>
          <p:cNvSpPr>
            <a:spLocks noGrp="1"/>
          </p:cNvSpPr>
          <p:nvPr>
            <p:ph idx="1"/>
          </p:nvPr>
        </p:nvSpPr>
        <p:spPr>
          <a:xfrm>
            <a:off x="5232804" y="565079"/>
            <a:ext cx="6520831" cy="5702157"/>
          </a:xfrm>
        </p:spPr>
        <p:txBody>
          <a:bodyPr anchor="ctr">
            <a:normAutofit fontScale="92500" lnSpcReduction="20000"/>
          </a:bodyPr>
          <a:lstStyle/>
          <a:p>
            <a:pPr>
              <a:lnSpc>
                <a:spcPct val="90000"/>
              </a:lnSpc>
            </a:pPr>
            <a:r>
              <a:rPr lang="en-US" sz="1500" dirty="0"/>
              <a:t>Currently, the data is in a raw CSV file, so it will need to be ingested into the database and normalized into third normal form to eliminate transitive dependencies. </a:t>
            </a:r>
          </a:p>
          <a:p>
            <a:pPr lvl="1">
              <a:lnSpc>
                <a:spcPct val="90000"/>
              </a:lnSpc>
            </a:pPr>
            <a:r>
              <a:rPr lang="en-US" sz="1500" dirty="0"/>
              <a:t>Transitive dependencies can cause database issues, data redundancy, anomalies, and inconsistencies. </a:t>
            </a:r>
          </a:p>
          <a:p>
            <a:pPr>
              <a:lnSpc>
                <a:spcPct val="90000"/>
              </a:lnSpc>
            </a:pPr>
            <a:r>
              <a:rPr lang="en-US" sz="1500" dirty="0"/>
              <a:t>Normalization will be performed on the data to reduce data redundancy by finding the distinct values of region, country, and item types, and separating them into different tables. By doing so, the values will be reusable and storage space will decrease since the values won’t be duplicated in the Sales Records table.</a:t>
            </a:r>
          </a:p>
          <a:p>
            <a:pPr>
              <a:lnSpc>
                <a:spcPct val="90000"/>
              </a:lnSpc>
            </a:pPr>
            <a:r>
              <a:rPr lang="en-US" sz="1500" dirty="0"/>
              <a:t>Transitive dependencies will be eliminated, and every non-primary or foreign key column will depend on the primary key of the table by splitting the raw data into multiple tables:</a:t>
            </a:r>
          </a:p>
          <a:p>
            <a:pPr lvl="1">
              <a:lnSpc>
                <a:spcPct val="90000"/>
              </a:lnSpc>
            </a:pPr>
            <a:r>
              <a:rPr lang="en-US" sz="1500" dirty="0"/>
              <a:t>Region</a:t>
            </a:r>
          </a:p>
          <a:p>
            <a:pPr lvl="2">
              <a:lnSpc>
                <a:spcPct val="90000"/>
              </a:lnSpc>
            </a:pPr>
            <a:r>
              <a:rPr lang="en-US" sz="1500" dirty="0" err="1"/>
              <a:t>Region_ID</a:t>
            </a:r>
            <a:endParaRPr lang="en-US" sz="1500" dirty="0"/>
          </a:p>
          <a:p>
            <a:pPr lvl="1">
              <a:lnSpc>
                <a:spcPct val="90000"/>
              </a:lnSpc>
            </a:pPr>
            <a:r>
              <a:rPr lang="en-US" sz="1500" dirty="0"/>
              <a:t>Country</a:t>
            </a:r>
          </a:p>
          <a:p>
            <a:pPr lvl="2">
              <a:lnSpc>
                <a:spcPct val="90000"/>
              </a:lnSpc>
            </a:pPr>
            <a:r>
              <a:rPr lang="en-US" sz="1500" dirty="0" err="1"/>
              <a:t>Country_ID</a:t>
            </a:r>
            <a:endParaRPr lang="en-US" sz="1500" dirty="0"/>
          </a:p>
          <a:p>
            <a:pPr lvl="1">
              <a:lnSpc>
                <a:spcPct val="90000"/>
              </a:lnSpc>
            </a:pPr>
            <a:r>
              <a:rPr lang="en-US" sz="1500" dirty="0"/>
              <a:t>Item types</a:t>
            </a:r>
          </a:p>
          <a:p>
            <a:pPr lvl="2">
              <a:lnSpc>
                <a:spcPct val="90000"/>
              </a:lnSpc>
            </a:pPr>
            <a:r>
              <a:rPr lang="en-US" sz="1500" dirty="0" err="1"/>
              <a:t>Item_Type_ID</a:t>
            </a:r>
            <a:endParaRPr lang="en-US" sz="1500" dirty="0"/>
          </a:p>
          <a:p>
            <a:pPr lvl="1">
              <a:lnSpc>
                <a:spcPct val="90000"/>
              </a:lnSpc>
            </a:pPr>
            <a:r>
              <a:rPr lang="en-US" sz="1500" dirty="0"/>
              <a:t>Sales records</a:t>
            </a:r>
          </a:p>
          <a:p>
            <a:pPr lvl="2">
              <a:lnSpc>
                <a:spcPct val="90000"/>
              </a:lnSpc>
            </a:pPr>
            <a:r>
              <a:rPr lang="en-US" sz="1500" dirty="0" err="1"/>
              <a:t>Order_ID</a:t>
            </a:r>
            <a:endParaRPr lang="en-US" sz="1500" dirty="0"/>
          </a:p>
          <a:p>
            <a:pPr lvl="2">
              <a:lnSpc>
                <a:spcPct val="90000"/>
              </a:lnSpc>
            </a:pPr>
            <a:r>
              <a:rPr lang="en-US" sz="1500" dirty="0" err="1"/>
              <a:t>Region_ID</a:t>
            </a:r>
            <a:endParaRPr lang="en-US" sz="1500" dirty="0"/>
          </a:p>
          <a:p>
            <a:pPr lvl="2">
              <a:lnSpc>
                <a:spcPct val="90000"/>
              </a:lnSpc>
            </a:pPr>
            <a:r>
              <a:rPr lang="en-US" sz="1500" dirty="0" err="1"/>
              <a:t>Country_ID</a:t>
            </a:r>
            <a:endParaRPr lang="en-US" sz="1500" dirty="0"/>
          </a:p>
          <a:p>
            <a:pPr lvl="2">
              <a:lnSpc>
                <a:spcPct val="90000"/>
              </a:lnSpc>
            </a:pPr>
            <a:r>
              <a:rPr lang="en-US" sz="1500" dirty="0" err="1"/>
              <a:t>Item_Type_ID</a:t>
            </a:r>
            <a:endParaRPr lang="en-US" sz="1500" dirty="0"/>
          </a:p>
          <a:p>
            <a:pPr>
              <a:lnSpc>
                <a:spcPct val="90000"/>
              </a:lnSpc>
            </a:pPr>
            <a:endParaRPr lang="en-US" sz="1500" dirty="0"/>
          </a:p>
        </p:txBody>
      </p:sp>
    </p:spTree>
    <p:extLst>
      <p:ext uri="{BB962C8B-B14F-4D97-AF65-F5344CB8AC3E}">
        <p14:creationId xmlns:p14="http://schemas.microsoft.com/office/powerpoint/2010/main" val="283066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7F180-EE52-C562-5F3D-8EA60BC49914}"/>
              </a:ext>
            </a:extLst>
          </p:cNvPr>
          <p:cNvSpPr>
            <a:spLocks noGrp="1"/>
          </p:cNvSpPr>
          <p:nvPr>
            <p:ph type="title"/>
          </p:nvPr>
        </p:nvSpPr>
        <p:spPr>
          <a:xfrm>
            <a:off x="643467" y="643467"/>
            <a:ext cx="3363974" cy="1728044"/>
          </a:xfrm>
          <a:prstGeom prst="roundRect">
            <a:avLst>
              <a:gd name="adj" fmla="val 14141"/>
            </a:avLst>
          </a:prstGeom>
          <a:noFill/>
          <a:ln>
            <a:solidFill>
              <a:schemeClr val="bg1"/>
            </a:solidFill>
          </a:ln>
        </p:spPr>
        <p:txBody>
          <a:bodyPr vert="horz" wrap="square" lIns="182880" tIns="182880" rIns="182880" bIns="182880" rtlCol="0">
            <a:normAutofit/>
          </a:bodyPr>
          <a:lstStyle/>
          <a:p>
            <a:r>
              <a:rPr lang="en-US" dirty="0">
                <a:solidFill>
                  <a:schemeClr val="bg1"/>
                </a:solidFill>
              </a:rPr>
              <a:t>relations</a:t>
            </a:r>
          </a:p>
        </p:txBody>
      </p:sp>
      <p:sp>
        <p:nvSpPr>
          <p:cNvPr id="17" name="Content Placeholder 16">
            <a:extLst>
              <a:ext uri="{FF2B5EF4-FFF2-40B4-BE49-F238E27FC236}">
                <a16:creationId xmlns:a16="http://schemas.microsoft.com/office/drawing/2014/main" id="{43A69C27-329E-4194-70E2-62610DC76EF0}"/>
              </a:ext>
            </a:extLst>
          </p:cNvPr>
          <p:cNvSpPr>
            <a:spLocks noGrp="1"/>
          </p:cNvSpPr>
          <p:nvPr>
            <p:ph idx="1"/>
          </p:nvPr>
        </p:nvSpPr>
        <p:spPr>
          <a:xfrm>
            <a:off x="643468" y="2638044"/>
            <a:ext cx="3363974" cy="3415622"/>
          </a:xfrm>
        </p:spPr>
        <p:txBody>
          <a:bodyPr>
            <a:normAutofit/>
          </a:bodyPr>
          <a:lstStyle/>
          <a:p>
            <a:pPr>
              <a:lnSpc>
                <a:spcPct val="90000"/>
              </a:lnSpc>
              <a:buClr>
                <a:schemeClr val="bg1"/>
              </a:buClr>
            </a:pPr>
            <a:r>
              <a:rPr lang="en-US" sz="1000">
                <a:solidFill>
                  <a:schemeClr val="bg1"/>
                </a:solidFill>
              </a:rPr>
              <a:t>The foreign keys in the main table (sales_records) must exist as a primary key in the other tables or else it is a violation of the foreign key constraint.</a:t>
            </a:r>
          </a:p>
          <a:p>
            <a:pPr>
              <a:lnSpc>
                <a:spcPct val="90000"/>
              </a:lnSpc>
              <a:buClr>
                <a:schemeClr val="bg1"/>
              </a:buClr>
            </a:pPr>
            <a:r>
              <a:rPr lang="en-US" sz="1000">
                <a:solidFill>
                  <a:schemeClr val="bg1"/>
                </a:solidFill>
              </a:rPr>
              <a:t>Primary keys are not null because they are used to uniquely identify each row</a:t>
            </a:r>
          </a:p>
          <a:p>
            <a:pPr>
              <a:lnSpc>
                <a:spcPct val="90000"/>
              </a:lnSpc>
              <a:buClr>
                <a:schemeClr val="bg1"/>
              </a:buClr>
            </a:pPr>
            <a:r>
              <a:rPr lang="en-US" sz="1000">
                <a:solidFill>
                  <a:schemeClr val="bg1"/>
                </a:solidFill>
              </a:rPr>
              <a:t>ON DELETE CASCADE: Maintains the integrity of the database by deleting records in the main table if the record is deleted in the other table (Gyamfi, 2025).</a:t>
            </a:r>
          </a:p>
          <a:p>
            <a:pPr lvl="1">
              <a:lnSpc>
                <a:spcPct val="90000"/>
              </a:lnSpc>
              <a:buClr>
                <a:schemeClr val="bg1"/>
              </a:buClr>
            </a:pPr>
            <a:r>
              <a:rPr lang="en-US" sz="1000">
                <a:solidFill>
                  <a:schemeClr val="bg1"/>
                </a:solidFill>
              </a:rPr>
              <a:t>Ex: If a region is deleted from the Region table, the primary key no longer exists, and so to maintain the integrity of the database, the records in Sales Orders with the region that was deleted, will also be deleted.</a:t>
            </a:r>
          </a:p>
          <a:p>
            <a:pPr>
              <a:lnSpc>
                <a:spcPct val="90000"/>
              </a:lnSpc>
              <a:buClr>
                <a:schemeClr val="bg1"/>
              </a:buClr>
            </a:pPr>
            <a:r>
              <a:rPr lang="en-US" sz="1000">
                <a:solidFill>
                  <a:schemeClr val="bg1"/>
                </a:solidFill>
              </a:rPr>
              <a:t>ON UPDATE CASCADE: Also maintains the integrity of the database by updating values in the main table, if the other tables have an update.</a:t>
            </a:r>
          </a:p>
          <a:p>
            <a:pPr lvl="1">
              <a:lnSpc>
                <a:spcPct val="90000"/>
              </a:lnSpc>
              <a:buClr>
                <a:schemeClr val="bg1"/>
              </a:buClr>
            </a:pPr>
            <a:r>
              <a:rPr lang="en-US" sz="1000">
                <a:solidFill>
                  <a:schemeClr val="bg1"/>
                </a:solidFill>
              </a:rPr>
              <a:t>Ex: If the primary key of a region is updated, the foreign key column, region_id, in the sales_records table will also be updated to the new primary key</a:t>
            </a:r>
          </a:p>
        </p:txBody>
      </p:sp>
      <p:pic>
        <p:nvPicPr>
          <p:cNvPr id="3" name="Picture 2" descr="A screenshot of a graph&#10;&#10;AI-generated content may be incorrect.">
            <a:extLst>
              <a:ext uri="{FF2B5EF4-FFF2-40B4-BE49-F238E27FC236}">
                <a16:creationId xmlns:a16="http://schemas.microsoft.com/office/drawing/2014/main" id="{87099983-B74A-43B8-528B-4318F2EBDC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5189" y="1179483"/>
            <a:ext cx="7297380" cy="4282533"/>
          </a:xfrm>
          <a:prstGeom prst="rect">
            <a:avLst/>
          </a:prstGeom>
        </p:spPr>
      </p:pic>
    </p:spTree>
    <p:extLst>
      <p:ext uri="{BB962C8B-B14F-4D97-AF65-F5344CB8AC3E}">
        <p14:creationId xmlns:p14="http://schemas.microsoft.com/office/powerpoint/2010/main" val="208348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A7384-0D43-B485-0575-3AD88510536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100">
                <a:solidFill>
                  <a:srgbClr val="FFFFFF"/>
                </a:solidFill>
              </a:rPr>
              <a:t>Optimize Performance</a:t>
            </a:r>
          </a:p>
        </p:txBody>
      </p:sp>
      <p:sp>
        <p:nvSpPr>
          <p:cNvPr id="3" name="Content Placeholder 2">
            <a:extLst>
              <a:ext uri="{FF2B5EF4-FFF2-40B4-BE49-F238E27FC236}">
                <a16:creationId xmlns:a16="http://schemas.microsoft.com/office/drawing/2014/main" id="{5FCFF4C3-6DA3-B3F4-205D-5D96B77A9EAE}"/>
              </a:ext>
            </a:extLst>
          </p:cNvPr>
          <p:cNvSpPr>
            <a:spLocks noGrp="1"/>
          </p:cNvSpPr>
          <p:nvPr>
            <p:ph idx="1"/>
          </p:nvPr>
        </p:nvSpPr>
        <p:spPr>
          <a:xfrm>
            <a:off x="5232804" y="903642"/>
            <a:ext cx="6471515" cy="4883972"/>
          </a:xfrm>
        </p:spPr>
        <p:txBody>
          <a:bodyPr anchor="ctr">
            <a:normAutofit/>
          </a:bodyPr>
          <a:lstStyle/>
          <a:p>
            <a:pPr>
              <a:lnSpc>
                <a:spcPct val="90000"/>
              </a:lnSpc>
            </a:pPr>
            <a:r>
              <a:rPr lang="en-US" sz="1400" dirty="0"/>
              <a:t>By normalizing the table, this will make sure data anomalies will occur less frequently as there is only one place to update information instead of multiple different places. </a:t>
            </a:r>
          </a:p>
          <a:p>
            <a:pPr>
              <a:lnSpc>
                <a:spcPct val="90000"/>
              </a:lnSpc>
            </a:pPr>
            <a:r>
              <a:rPr lang="en-US" sz="1400" dirty="0"/>
              <a:t>It will also ensure data integrity as required fields could be implemented so updates or inserts can’t happen unless those fields are included. </a:t>
            </a:r>
          </a:p>
          <a:p>
            <a:pPr>
              <a:lnSpc>
                <a:spcPct val="90000"/>
              </a:lnSpc>
            </a:pPr>
            <a:r>
              <a:rPr lang="en-US" sz="1400" dirty="0"/>
              <a:t>This solution will also help with optimizing performance because primary keys are automatically indexed, which allows for faster retrieval times, leading to less CPU usage.</a:t>
            </a:r>
          </a:p>
          <a:p>
            <a:pPr>
              <a:lnSpc>
                <a:spcPct val="90000"/>
              </a:lnSpc>
            </a:pPr>
            <a:r>
              <a:rPr lang="en-US" sz="1400" dirty="0"/>
              <a:t>With the primary keys being indexed, it will also allow for faster joins with other tables that contain primary keys, as well as filtering.</a:t>
            </a:r>
          </a:p>
          <a:p>
            <a:pPr>
              <a:lnSpc>
                <a:spcPct val="90000"/>
              </a:lnSpc>
            </a:pPr>
            <a:r>
              <a:rPr lang="en-US" sz="1400" dirty="0"/>
              <a:t>PostgreSQL caches frequently accessed data in memory for faster retrieval time later on</a:t>
            </a:r>
          </a:p>
          <a:p>
            <a:pPr>
              <a:lnSpc>
                <a:spcPct val="90000"/>
              </a:lnSpc>
            </a:pPr>
            <a:r>
              <a:rPr lang="en-US" sz="1400" dirty="0"/>
              <a:t>By splitting the data into multiple columns, queries can run faster since the tables will be smaller, which will also allow for faster joins or even lookups </a:t>
            </a:r>
          </a:p>
          <a:p>
            <a:pPr>
              <a:lnSpc>
                <a:spcPct val="90000"/>
              </a:lnSpc>
            </a:pPr>
            <a:r>
              <a:rPr lang="en-US" sz="1400" dirty="0"/>
              <a:t>If there are changes that need to be made to the tables that contain additional information, such as country or region, instead of changing all the fields in the singular table with all the information, only the country table or region table would need to be updated.</a:t>
            </a:r>
            <a:br>
              <a:rPr lang="en-US" sz="1400" b="1" dirty="0"/>
            </a:br>
            <a:endParaRPr lang="en-US" sz="1400" dirty="0"/>
          </a:p>
        </p:txBody>
      </p:sp>
    </p:spTree>
    <p:extLst>
      <p:ext uri="{BB962C8B-B14F-4D97-AF65-F5344CB8AC3E}">
        <p14:creationId xmlns:p14="http://schemas.microsoft.com/office/powerpoint/2010/main" val="136298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FFA3-0DDE-B9B1-2E53-6359C94CD0E6}"/>
              </a:ext>
            </a:extLst>
          </p:cNvPr>
          <p:cNvSpPr>
            <a:spLocks noGrp="1"/>
          </p:cNvSpPr>
          <p:nvPr>
            <p:ph type="title"/>
          </p:nvPr>
        </p:nvSpPr>
        <p:spPr/>
        <p:txBody>
          <a:bodyPr/>
          <a:lstStyle/>
          <a:p>
            <a:r>
              <a:rPr lang="en-US"/>
              <a:t>Technical Environment</a:t>
            </a:r>
            <a:endParaRPr lang="en-US" dirty="0"/>
          </a:p>
        </p:txBody>
      </p:sp>
      <p:graphicFrame>
        <p:nvGraphicFramePr>
          <p:cNvPr id="5" name="Content Placeholder 2">
            <a:extLst>
              <a:ext uri="{FF2B5EF4-FFF2-40B4-BE49-F238E27FC236}">
                <a16:creationId xmlns:a16="http://schemas.microsoft.com/office/drawing/2014/main" id="{3FFF3834-A9B5-BB40-B9C2-C511AC0743B8}"/>
              </a:ext>
            </a:extLst>
          </p:cNvPr>
          <p:cNvGraphicFramePr>
            <a:graphicFrameLocks noGrp="1"/>
          </p:cNvGraphicFramePr>
          <p:nvPr>
            <p:ph idx="1"/>
            <p:extLst>
              <p:ext uri="{D42A27DB-BD31-4B8C-83A1-F6EECF244321}">
                <p14:modId xmlns:p14="http://schemas.microsoft.com/office/powerpoint/2010/main" val="2482298850"/>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127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2C1-06E7-7A69-C850-D849DC7FFA46}"/>
              </a:ext>
            </a:extLst>
          </p:cNvPr>
          <p:cNvSpPr>
            <a:spLocks noGrp="1"/>
          </p:cNvSpPr>
          <p:nvPr>
            <p:ph type="title"/>
          </p:nvPr>
        </p:nvSpPr>
        <p:spPr>
          <a:xfrm>
            <a:off x="2231136" y="964692"/>
            <a:ext cx="7729728" cy="1188720"/>
          </a:xfrm>
        </p:spPr>
        <p:txBody>
          <a:bodyPr>
            <a:normAutofit/>
          </a:bodyPr>
          <a:lstStyle/>
          <a:p>
            <a:r>
              <a:rPr lang="en-US"/>
              <a:t>Functionality of Queries</a:t>
            </a:r>
          </a:p>
        </p:txBody>
      </p:sp>
      <p:graphicFrame>
        <p:nvGraphicFramePr>
          <p:cNvPr id="5" name="Content Placeholder 2">
            <a:extLst>
              <a:ext uri="{FF2B5EF4-FFF2-40B4-BE49-F238E27FC236}">
                <a16:creationId xmlns:a16="http://schemas.microsoft.com/office/drawing/2014/main" id="{FD81AAC6-25E3-5BC8-9FE7-8A28075B0870}"/>
              </a:ext>
            </a:extLst>
          </p:cNvPr>
          <p:cNvGraphicFramePr>
            <a:graphicFrameLocks noGrp="1"/>
          </p:cNvGraphicFramePr>
          <p:nvPr>
            <p:ph idx="1"/>
            <p:extLst>
              <p:ext uri="{D42A27DB-BD31-4B8C-83A1-F6EECF244321}">
                <p14:modId xmlns:p14="http://schemas.microsoft.com/office/powerpoint/2010/main" val="1754549631"/>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0061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23338</TotalTime>
  <Words>1243</Words>
  <Application>Microsoft Macintosh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EcoMart</vt:lpstr>
      <vt:lpstr>Business Problem</vt:lpstr>
      <vt:lpstr>Solution</vt:lpstr>
      <vt:lpstr>Postgresql</vt:lpstr>
      <vt:lpstr>Data structure</vt:lpstr>
      <vt:lpstr>relations</vt:lpstr>
      <vt:lpstr>Optimize Performance</vt:lpstr>
      <vt:lpstr>Technical Environment</vt:lpstr>
      <vt:lpstr>Functionality of Queries</vt:lpstr>
      <vt:lpstr>How Queries Solve the Business Problem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Zeiler, Stephen</dc:creator>
  <cp:lastModifiedBy>Zeiler, Stephen</cp:lastModifiedBy>
  <cp:revision>8</cp:revision>
  <dcterms:created xsi:type="dcterms:W3CDTF">2025-06-23T14:04:05Z</dcterms:created>
  <dcterms:modified xsi:type="dcterms:W3CDTF">2025-07-12T20:30:43Z</dcterms:modified>
</cp:coreProperties>
</file>