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49b892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49b892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49b8927c_0_2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49b8927c_0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49b8927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49b8927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49b892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49b892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949b892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949b892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49b8927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49b8927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49b892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49b892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949b8927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949b8927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Приложение “Менеджер контактов”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Королёв Роман Евгеньевич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40"/>
              <a:t>Что такое </a:t>
            </a:r>
            <a:r>
              <a:rPr lang="ru" sz="2240"/>
              <a:t>“Менеджер контактов” или СРМ система?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CRM-система (Customer Relationship Management) — 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программа для оптимизации процессов взаимодействия с клиентами и упрощения работы сотрудников компании.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Некоторые функции CRM-системы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Формирование единой базы. </a:t>
            </a:r>
            <a:endParaRPr sz="105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Фиксирование и автоматическое распределение входящих заявок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Автоматизация бизнес-процессов.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Помощь в оптимизации маркетинга. 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Оценка эффективности работы. </a:t>
            </a:r>
            <a:endParaRPr sz="105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Защита данных.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3201150" y="1200900"/>
            <a:ext cx="2741700" cy="27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2921550" y="1705200"/>
            <a:ext cx="33009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Идея</a:t>
            </a:r>
            <a:endParaRPr sz="29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243000" y="2544300"/>
            <a:ext cx="2658000" cy="8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Создать удобную СРМ систему с интуитивно понятным интерфейсом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и библиотеки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PyQt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Qt Designer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smtplib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853" y="934600"/>
            <a:ext cx="1241549" cy="9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150" y="1863450"/>
            <a:ext cx="1300650" cy="13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320" y="2380125"/>
            <a:ext cx="258152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4674" y="3164100"/>
            <a:ext cx="1625974" cy="161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Всем компаниям требуются СРМ системы для управления клиентами и их запросами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Популярные СРМ системы: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Bitrix24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AmoCRM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Мегаплан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SberCRM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475" y="3551841"/>
            <a:ext cx="2118901" cy="13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000" y="2698125"/>
            <a:ext cx="1226774" cy="12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325" y="1941042"/>
            <a:ext cx="2899699" cy="130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6600" y="3333675"/>
            <a:ext cx="1621550" cy="16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49" y="2460000"/>
            <a:ext cx="4053751" cy="21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925" y="728650"/>
            <a:ext cx="1299800" cy="13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125" y="728650"/>
            <a:ext cx="2306739" cy="12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128425" y="4616150"/>
            <a:ext cx="1017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Главное меню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212700" y="1979925"/>
            <a:ext cx="13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регистрации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227125" y="2038575"/>
            <a:ext cx="18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добавления клиентов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9669" y="2452837"/>
            <a:ext cx="2040206" cy="20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5875" y="2460000"/>
            <a:ext cx="1643350" cy="21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75850" y="4616150"/>
            <a:ext cx="1643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создания рассылки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968725" y="4563550"/>
            <a:ext cx="2102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поиска/удаления клиентов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клиентов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Удаление клиентов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Фильтрация клиентов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Создание рассылки по клиентам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00" y="1307187"/>
            <a:ext cx="4873975" cy="25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Доработка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Скачивание таблицы в формате xlsx или csv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Импортирование таблицы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Создание unit экономики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Улучшение дизайна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025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type="title"/>
          </p:nvPr>
        </p:nvSpPr>
        <p:spPr>
          <a:xfrm>
            <a:off x="2143200" y="432150"/>
            <a:ext cx="48576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