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57" r:id="rId7"/>
    <p:sldId id="273" r:id="rId8"/>
    <p:sldId id="274" r:id="rId9"/>
    <p:sldId id="275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=""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 smtClean="0"/>
              <a:t>instrumenta</a:t>
            </a:r>
            <a:r>
              <a:rPr lang="ro-RO" dirty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virtual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smtClean="0"/>
              <a:t>alarm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375ADA0-75F7-B554-D6C8-C09FDF1BBA81}"/>
              </a:ext>
            </a:extLst>
          </p:cNvPr>
          <p:cNvSpPr txBox="1"/>
          <p:nvPr/>
        </p:nvSpPr>
        <p:spPr>
          <a:xfrm>
            <a:off x="447868" y="5125225"/>
            <a:ext cx="323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ro-RO" dirty="0" smtClean="0"/>
              <a:t>ă</a:t>
            </a:r>
            <a:r>
              <a:rPr lang="en-US" dirty="0" err="1" smtClean="0"/>
              <a:t>ghici</a:t>
            </a:r>
            <a:r>
              <a:rPr lang="en-US" dirty="0" smtClean="0"/>
              <a:t> </a:t>
            </a:r>
            <a:r>
              <a:rPr lang="en-US" dirty="0" err="1"/>
              <a:t>Vasile</a:t>
            </a:r>
            <a:r>
              <a:rPr lang="en-US" dirty="0"/>
              <a:t> Cristian</a:t>
            </a:r>
          </a:p>
          <a:p>
            <a:r>
              <a:rPr lang="en-US" dirty="0" smtClean="0"/>
              <a:t>F</a:t>
            </a:r>
            <a:r>
              <a:rPr lang="ro-RO" dirty="0" smtClean="0"/>
              <a:t>ă</a:t>
            </a:r>
            <a:r>
              <a:rPr lang="en-US" dirty="0" err="1" smtClean="0"/>
              <a:t>rca</a:t>
            </a:r>
            <a:r>
              <a:rPr lang="ro-RO" dirty="0"/>
              <a:t>ș</a:t>
            </a:r>
            <a:r>
              <a:rPr lang="en-US" dirty="0" smtClean="0"/>
              <a:t> </a:t>
            </a:r>
            <a:r>
              <a:rPr lang="en-US" dirty="0"/>
              <a:t>Cosmin-Mihai</a:t>
            </a:r>
          </a:p>
          <a:p>
            <a:r>
              <a:rPr lang="en-US" dirty="0" smtClean="0"/>
              <a:t>Lu</a:t>
            </a:r>
            <a:r>
              <a:rPr lang="ro-RO" dirty="0" smtClean="0"/>
              <a:t>ț</a:t>
            </a:r>
            <a:r>
              <a:rPr lang="en-US" dirty="0" smtClean="0"/>
              <a:t>a</a:t>
            </a:r>
            <a:r>
              <a:rPr lang="ro-RO" dirty="0" smtClean="0"/>
              <a:t>ș</a:t>
            </a:r>
            <a:r>
              <a:rPr lang="en-US" dirty="0" smtClean="0"/>
              <a:t> R</a:t>
            </a:r>
            <a:r>
              <a:rPr lang="ro-RO" dirty="0" smtClean="0"/>
              <a:t>ă</a:t>
            </a:r>
            <a:r>
              <a:rPr lang="en-US" dirty="0" err="1" smtClean="0"/>
              <a:t>zvan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465DF2-8E0C-07F9-86E1-4206448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89" y="533205"/>
            <a:ext cx="6696075" cy="231905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Materiale</a:t>
            </a:r>
            <a:r>
              <a:rPr lang="en-US" sz="1800" b="1" dirty="0"/>
              <a:t> </a:t>
            </a:r>
            <a:r>
              <a:rPr lang="en-US" sz="1800" b="1" dirty="0" err="1"/>
              <a:t>folosite</a:t>
            </a:r>
            <a:r>
              <a:rPr lang="en-US" sz="1800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FF7D5B-3DCD-0BE4-AFE0-4D97EC576B11}"/>
              </a:ext>
            </a:extLst>
          </p:cNvPr>
          <p:cNvSpPr txBox="1"/>
          <p:nvPr/>
        </p:nvSpPr>
        <p:spPr>
          <a:xfrm>
            <a:off x="4366727" y="1548882"/>
            <a:ext cx="75577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latin typeface="+mj-lt"/>
                <a:cs typeface="Calibri" panose="020F0502020204030204" pitchFamily="34" charset="0"/>
              </a:rPr>
              <a:t>Arduino UNO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-MFRC 522 RFID 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READER</a:t>
            </a:r>
            <a:endParaRPr lang="ro-RO" dirty="0" smtClean="0">
              <a:latin typeface="+mj-lt"/>
              <a:cs typeface="Calibri" panose="020F0502020204030204" pitchFamily="34" charset="0"/>
            </a:endParaRPr>
          </a:p>
          <a:p>
            <a:r>
              <a:rPr lang="ro-RO" dirty="0" smtClean="0">
                <a:cs typeface="Calibri" panose="020F0502020204030204" pitchFamily="34" charset="0"/>
              </a:rPr>
              <a:t>-</a:t>
            </a:r>
            <a:r>
              <a:rPr lang="en-US" dirty="0" smtClean="0">
                <a:cs typeface="Calibri" panose="020F0502020204030204" pitchFamily="34" charset="0"/>
              </a:rPr>
              <a:t>Card </a:t>
            </a:r>
            <a:r>
              <a:rPr lang="en-US" dirty="0" err="1">
                <a:cs typeface="Calibri" panose="020F0502020204030204" pitchFamily="34" charset="0"/>
              </a:rPr>
              <a:t>citire</a:t>
            </a:r>
            <a:r>
              <a:rPr lang="en-US" dirty="0">
                <a:cs typeface="Calibri" panose="020F0502020204030204" pitchFamily="34" charset="0"/>
              </a:rPr>
              <a:t> RFID</a:t>
            </a:r>
          </a:p>
          <a:p>
            <a:r>
              <a:rPr lang="en-US" dirty="0">
                <a:cs typeface="Calibri" panose="020F0502020204030204" pitchFamily="34" charset="0"/>
              </a:rPr>
              <a:t>-</a:t>
            </a:r>
            <a:r>
              <a:rPr lang="en-US" dirty="0" err="1">
                <a:cs typeface="Calibri" panose="020F0502020204030204" pitchFamily="34" charset="0"/>
              </a:rPr>
              <a:t>Cartela</a:t>
            </a:r>
            <a:r>
              <a:rPr lang="en-US" dirty="0">
                <a:cs typeface="Calibri" panose="020F0502020204030204" pitchFamily="34" charset="0"/>
              </a:rPr>
              <a:t> tip </a:t>
            </a:r>
            <a:r>
              <a:rPr lang="en-US" dirty="0" smtClean="0">
                <a:cs typeface="Calibri" panose="020F0502020204030204" pitchFamily="34" charset="0"/>
              </a:rPr>
              <a:t>bloc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-2X LED(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unu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rosu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si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unu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albastru</a:t>
            </a:r>
            <a:r>
              <a:rPr lang="en-US" dirty="0">
                <a:latin typeface="+mj-lt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-2X REZISTENTE DE 220</a:t>
            </a:r>
            <a:r>
              <a:rPr lang="el-GR" dirty="0">
                <a:latin typeface="+mj-lt"/>
                <a:cs typeface="Calibri" panose="020F0502020204030204" pitchFamily="34" charset="0"/>
              </a:rPr>
              <a:t>Ω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-1X BUZZER ACTIV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-1X BUZZER PASIV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-JUMPERS WIRES STANDARD M/M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si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M/F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Cablu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usb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A-B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="" xmlns:a16="http://schemas.microsoft.com/office/drawing/2014/main" id="{63FEA330-4587-2912-830C-50544CEF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9" y="18410"/>
            <a:ext cx="2159872" cy="1530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CE5EB0C-E4A3-BCA2-7BDE-385BAA76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890" y="4529129"/>
            <a:ext cx="2304110" cy="215802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7F960A8-CDAE-9E98-D07E-D3AFDE9D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36" y="4700228"/>
            <a:ext cx="1880833" cy="18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y RF522 RC522 13,56MHz SPI + card and keyring - Botland - Robotic Sh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9" y="1563679"/>
            <a:ext cx="2159872" cy="21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bon Film Resistor 220 Ohm 1/8 Watt 5%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9" y="4833120"/>
            <a:ext cx="2159872" cy="10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arbon Film Resistor 220 Ohm 1/8 Watt 5%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9" y="5845560"/>
            <a:ext cx="2159872" cy="10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le-Male Jumper Wires 150mm (6&quot;) 22 AWG, 10 Pack - Solarbotics Ltd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32" y="4700228"/>
            <a:ext cx="2649238" cy="19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umper Wires 40 - Female to Ma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78" y="4688203"/>
            <a:ext cx="2194247" cy="219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239" y="3662087"/>
            <a:ext cx="514760" cy="1514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1714" y="3739516"/>
            <a:ext cx="406303" cy="14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75212"/>
            <a:ext cx="2895600" cy="1325563"/>
          </a:xfrm>
        </p:spPr>
        <p:txBody>
          <a:bodyPr/>
          <a:lstStyle/>
          <a:p>
            <a:pPr algn="ctr"/>
            <a:r>
              <a:rPr lang="ro-RO" noProof="1"/>
              <a:t>Realizarea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490427" cy="2519363"/>
          </a:xfrm>
        </p:spPr>
        <p:txBody>
          <a:bodyPr>
            <a:normAutofit/>
          </a:bodyPr>
          <a:lstStyle/>
          <a:p>
            <a:r>
              <a:rPr lang="ro-RO" noProof="1"/>
              <a:t>Î</a:t>
            </a:r>
            <a:r>
              <a:rPr lang="ro-RO" noProof="1" smtClean="0"/>
              <a:t>n </a:t>
            </a:r>
            <a:r>
              <a:rPr lang="ro-RO" noProof="1"/>
              <a:t>cadrul proiectului de </a:t>
            </a:r>
            <a:r>
              <a:rPr lang="ro-RO" noProof="1" smtClean="0"/>
              <a:t>instrumentație virtuală </a:t>
            </a:r>
            <a:r>
              <a:rPr lang="ro-RO" noProof="1"/>
              <a:t>am ales ca </a:t>
            </a:r>
            <a:r>
              <a:rPr lang="ro-RO" noProof="1" smtClean="0"/>
              <a:t>și temă </a:t>
            </a:r>
            <a:r>
              <a:rPr lang="ro-RO" noProof="1"/>
              <a:t>de proiect un sistem de </a:t>
            </a:r>
            <a:r>
              <a:rPr lang="ro-RO" noProof="1" smtClean="0"/>
              <a:t>alarmă utilizând </a:t>
            </a:r>
            <a:r>
              <a:rPr lang="ro-RO" noProof="1"/>
              <a:t>programul </a:t>
            </a:r>
            <a:r>
              <a:rPr lang="ro-RO" noProof="1" smtClean="0"/>
              <a:t>Lab</a:t>
            </a:r>
            <a:r>
              <a:rPr lang="ro-RO" noProof="1" smtClean="0"/>
              <a:t>VIEW alături </a:t>
            </a:r>
            <a:r>
              <a:rPr lang="ro-RO" noProof="1"/>
              <a:t>de o </a:t>
            </a:r>
            <a:r>
              <a:rPr lang="ro-RO" noProof="1" smtClean="0"/>
              <a:t>plăcuță </a:t>
            </a:r>
            <a:r>
              <a:rPr lang="ro-RO" noProof="1"/>
              <a:t>Arduino </a:t>
            </a:r>
            <a:r>
              <a:rPr lang="ro-RO" noProof="1" smtClean="0"/>
              <a:t>și </a:t>
            </a:r>
            <a:r>
              <a:rPr lang="ro-RO" noProof="1"/>
              <a:t>un </a:t>
            </a:r>
            <a:r>
              <a:rPr lang="ro-RO" noProof="1" smtClean="0"/>
              <a:t>cititor </a:t>
            </a:r>
            <a:r>
              <a:rPr lang="ro-RO" noProof="1"/>
              <a:t>de card RFID</a:t>
            </a:r>
            <a:r>
              <a:rPr lang="en-US" noProof="1"/>
              <a:t>.Folosind </a:t>
            </a:r>
            <a:r>
              <a:rPr lang="en-US" noProof="1" smtClean="0"/>
              <a:t>libr</a:t>
            </a:r>
            <a:r>
              <a:rPr lang="ro-RO" noProof="1" smtClean="0"/>
              <a:t>ă</a:t>
            </a:r>
            <a:r>
              <a:rPr lang="en-US" noProof="1" smtClean="0"/>
              <a:t>ria </a:t>
            </a:r>
            <a:r>
              <a:rPr lang="en-US" noProof="1" smtClean="0"/>
              <a:t>LYNX(maker </a:t>
            </a:r>
            <a:r>
              <a:rPr lang="en-US" noProof="1"/>
              <a:t>hub) pentru a putea conecta programul </a:t>
            </a:r>
            <a:r>
              <a:rPr lang="ro-RO" noProof="1" smtClean="0"/>
              <a:t>LabVIEW</a:t>
            </a:r>
            <a:r>
              <a:rPr lang="en-US" noProof="1" smtClean="0"/>
              <a:t> </a:t>
            </a:r>
            <a:r>
              <a:rPr lang="en-US" noProof="1"/>
              <a:t>cu </a:t>
            </a:r>
            <a:r>
              <a:rPr lang="en-US" noProof="1" smtClean="0"/>
              <a:t>arduino</a:t>
            </a:r>
            <a:r>
              <a:rPr lang="ro-RO" noProof="1" smtClean="0"/>
              <a:t>.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8016"/>
            <a:ext cx="5244860" cy="393364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26" name="Picture 2" descr="Buy RF522 RC522 13,56MHz SPI + card and keyring - Botland - Robotic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74" y="2924744"/>
            <a:ext cx="3614168" cy="36141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0762" y="526212"/>
            <a:ext cx="654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Buzzer activ = Digital Pin 7 – digital output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Buzzer pasiv = Digital Pin 3 – PWM digital output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LED roșu = Digital Pin 6 – digital output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LED albastru = Digital Pin 5 – digital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8342" y="2924744"/>
            <a:ext cx="6547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VCC = 3.3 V Pin – alimentarea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GND = GND Pin – împământarea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RST = Digital Pin 9 – restart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MOS = Digital Pin 12 – SPI communication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MOSI = Digital Pin 11 – Master/Slave for SPI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SCK = Digital Pin 13 – Serial clock pin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NSS = Digital Pin 10 – Serial input for SPI</a:t>
            </a:r>
          </a:p>
        </p:txBody>
      </p:sp>
    </p:spTree>
    <p:extLst>
      <p:ext uri="{BB962C8B-B14F-4D97-AF65-F5344CB8AC3E}">
        <p14:creationId xmlns:p14="http://schemas.microsoft.com/office/powerpoint/2010/main" val="38908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104"/>
            <a:ext cx="12192000" cy="4650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6133" y="172528"/>
            <a:ext cx="672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Cum </a:t>
            </a:r>
            <a:r>
              <a:rPr lang="en-US" sz="2800" dirty="0" err="1" smtClean="0"/>
              <a:t>func</a:t>
            </a:r>
            <a:r>
              <a:rPr lang="ro-RO" sz="2800" dirty="0" smtClean="0"/>
              <a:t>ționează aplicația în LabVIEW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107"/>
            <a:ext cx="12192000" cy="3645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" y="3329001"/>
            <a:ext cx="4191363" cy="1752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70" y="3329001"/>
            <a:ext cx="3909399" cy="16536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113" y="4982684"/>
            <a:ext cx="763590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0721" y="859536"/>
            <a:ext cx="4179570" cy="516095"/>
          </a:xfrm>
        </p:spPr>
        <p:txBody>
          <a:bodyPr/>
          <a:lstStyle/>
          <a:p>
            <a:pPr algn="ctr"/>
            <a:r>
              <a:rPr lang="en-US" sz="1600" dirty="0"/>
              <a:t>CUM AM PUTEA </a:t>
            </a:r>
            <a:r>
              <a:rPr lang="en-US" sz="1600" dirty="0" smtClean="0"/>
              <a:t>IMBUN</a:t>
            </a:r>
            <a:r>
              <a:rPr lang="ro-RO" sz="1600" dirty="0" smtClean="0"/>
              <a:t>ă</a:t>
            </a:r>
            <a:r>
              <a:rPr lang="en-US" sz="1600" dirty="0" smtClean="0"/>
              <a:t>T</a:t>
            </a:r>
            <a:r>
              <a:rPr lang="ro-RO" sz="1600" dirty="0" smtClean="0"/>
              <a:t>ă</a:t>
            </a:r>
            <a:r>
              <a:rPr lang="ro-RO" sz="1600" dirty="0"/>
              <a:t>ț</a:t>
            </a:r>
            <a:r>
              <a:rPr lang="en-US" sz="1600" dirty="0" smtClean="0"/>
              <a:t>II </a:t>
            </a:r>
            <a:r>
              <a:rPr lang="en-US" sz="1600" dirty="0"/>
              <a:t>SISTEMUL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177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adaug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/>
              <a:t>un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smtClean="0"/>
              <a:t>r </a:t>
            </a:r>
            <a:r>
              <a:rPr lang="en-US" dirty="0"/>
              <a:t>de </a:t>
            </a:r>
            <a:r>
              <a:rPr lang="ro-RO" dirty="0"/>
              <a:t>î</a:t>
            </a:r>
            <a:r>
              <a:rPr lang="en-US" dirty="0" err="1" smtClean="0"/>
              <a:t>ncerc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 smtClean="0"/>
              <a:t>gre</a:t>
            </a:r>
            <a:r>
              <a:rPr lang="ro-RO" dirty="0" smtClean="0"/>
              <a:t>ș</a:t>
            </a:r>
            <a:r>
              <a:rPr lang="en-US" dirty="0" err="1" smtClean="0"/>
              <a:t>ite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ad</a:t>
            </a:r>
            <a:r>
              <a:rPr lang="ro-RO" dirty="0" smtClean="0"/>
              <a:t>ă</a:t>
            </a:r>
            <a:r>
              <a:rPr lang="en-US" dirty="0" err="1" smtClean="0"/>
              <a:t>ug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/>
              <a:t>un cod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cifru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cele 3 </a:t>
            </a:r>
            <a:r>
              <a:rPr lang="en-US" dirty="0" err="1"/>
              <a:t>incercari</a:t>
            </a:r>
            <a:r>
              <a:rPr lang="en-US" dirty="0"/>
              <a:t> </a:t>
            </a:r>
            <a:r>
              <a:rPr lang="en-US" dirty="0" err="1"/>
              <a:t>incorecte</a:t>
            </a:r>
            <a:endParaRPr lang="en-US" dirty="0"/>
          </a:p>
          <a:p>
            <a:r>
              <a:rPr lang="en-US" dirty="0"/>
              <a:t>-Un </a:t>
            </a:r>
            <a:r>
              <a:rPr lang="en-US" dirty="0" err="1" smtClean="0"/>
              <a:t>afi</a:t>
            </a:r>
            <a:r>
              <a:rPr lang="ro-RO" dirty="0" smtClean="0"/>
              <a:t>ș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/>
              <a:t>digital pe un LCD</a:t>
            </a:r>
          </a:p>
          <a:p>
            <a:r>
              <a:rPr lang="en-US" dirty="0"/>
              <a:t>-Mai </a:t>
            </a:r>
            <a:r>
              <a:rPr lang="en-US" dirty="0" err="1" smtClean="0"/>
              <a:t>mul</a:t>
            </a:r>
            <a:r>
              <a:rPr lang="ro-RO" dirty="0" smtClean="0"/>
              <a:t>ț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snezori</a:t>
            </a:r>
            <a:r>
              <a:rPr lang="en-US" dirty="0"/>
              <a:t> </a:t>
            </a:r>
            <a:r>
              <a:rPr lang="en-US" dirty="0" err="1" smtClean="0"/>
              <a:t>biometrici</a:t>
            </a:r>
            <a:r>
              <a:rPr lang="en-US" dirty="0" smtClean="0"/>
              <a:t>(</a:t>
            </a:r>
            <a:r>
              <a:rPr lang="en-US" dirty="0" err="1" smtClean="0"/>
              <a:t>sen</a:t>
            </a:r>
            <a:r>
              <a:rPr lang="ro-RO" dirty="0" smtClean="0"/>
              <a:t>z</a:t>
            </a:r>
            <a:r>
              <a:rPr lang="en-US" dirty="0" smtClean="0"/>
              <a:t>or </a:t>
            </a:r>
            <a:r>
              <a:rPr lang="en-US" dirty="0"/>
              <a:t>de </a:t>
            </a:r>
            <a:r>
              <a:rPr lang="en-US" dirty="0" err="1" smtClean="0"/>
              <a:t>amprent</a:t>
            </a:r>
            <a:r>
              <a:rPr lang="ro-RO" dirty="0" smtClean="0"/>
              <a:t>ă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en-US" dirty="0" smtClean="0"/>
              <a:t>face </a:t>
            </a:r>
            <a:r>
              <a:rPr lang="en-US" dirty="0"/>
              <a:t>ID </a:t>
            </a:r>
            <a:r>
              <a:rPr lang="en-US" dirty="0" smtClean="0"/>
              <a:t>ETC</a:t>
            </a:r>
            <a:r>
              <a:rPr lang="ro-RO" dirty="0" smtClean="0"/>
              <a:t>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apeleze</a:t>
            </a:r>
            <a:r>
              <a:rPr lang="en-US" dirty="0"/>
              <a:t> o </a:t>
            </a:r>
            <a:r>
              <a:rPr lang="en-US" dirty="0" smtClean="0"/>
              <a:t>firm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s-au </a:t>
            </a:r>
            <a:r>
              <a:rPr lang="en-US" dirty="0" err="1" smtClean="0"/>
              <a:t>gre</a:t>
            </a:r>
            <a:r>
              <a:rPr lang="ro-RO" dirty="0"/>
              <a:t>ș</a:t>
            </a:r>
            <a:r>
              <a:rPr lang="en-US" dirty="0" smtClean="0"/>
              <a:t>it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 smtClean="0"/>
              <a:t>ncerc</a:t>
            </a:r>
            <a:r>
              <a:rPr lang="ro-RO" dirty="0" smtClean="0"/>
              <a:t>ă</a:t>
            </a:r>
            <a:r>
              <a:rPr lang="en-US" dirty="0" smtClean="0"/>
              <a:t>rile </a:t>
            </a:r>
            <a:r>
              <a:rPr lang="en-US" dirty="0"/>
              <a:t>de </a:t>
            </a:r>
            <a:r>
              <a:rPr lang="en-US" dirty="0" err="1"/>
              <a:t>autentificare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pPr algn="ctr"/>
            <a:r>
              <a:rPr lang="en-US" dirty="0" smtClean="0"/>
              <a:t>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ro-RO" dirty="0"/>
              <a:t>ț</a:t>
            </a:r>
            <a:r>
              <a:rPr lang="en-US" dirty="0" err="1" smtClean="0"/>
              <a:t>umim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 err="1" smtClean="0"/>
              <a:t>Dr</a:t>
            </a:r>
            <a:r>
              <a:rPr lang="ro-RO" dirty="0" smtClean="0"/>
              <a:t>ă</a:t>
            </a:r>
            <a:r>
              <a:rPr lang="en-US" dirty="0" err="1" smtClean="0"/>
              <a:t>ghici</a:t>
            </a:r>
            <a:r>
              <a:rPr lang="en-US" dirty="0" smtClean="0"/>
              <a:t> </a:t>
            </a:r>
            <a:r>
              <a:rPr lang="en-US" dirty="0" err="1"/>
              <a:t>Vasile</a:t>
            </a:r>
            <a:r>
              <a:rPr lang="en-US" dirty="0"/>
              <a:t> Cristian</a:t>
            </a:r>
          </a:p>
          <a:p>
            <a:r>
              <a:rPr lang="en-US" dirty="0" smtClean="0"/>
              <a:t>F</a:t>
            </a:r>
            <a:r>
              <a:rPr lang="ro-RO" dirty="0" smtClean="0"/>
              <a:t>ă</a:t>
            </a:r>
            <a:r>
              <a:rPr lang="en-US" dirty="0" err="1" smtClean="0"/>
              <a:t>rca</a:t>
            </a:r>
            <a:r>
              <a:rPr lang="ro-RO" dirty="0" smtClean="0"/>
              <a:t>ș</a:t>
            </a:r>
            <a:r>
              <a:rPr lang="en-US" dirty="0" smtClean="0"/>
              <a:t> </a:t>
            </a:r>
            <a:r>
              <a:rPr lang="en-US" dirty="0"/>
              <a:t>Cosmin-Mihai</a:t>
            </a:r>
          </a:p>
          <a:p>
            <a:r>
              <a:rPr lang="en-US" dirty="0" smtClean="0"/>
              <a:t>Lu</a:t>
            </a:r>
            <a:r>
              <a:rPr lang="ro-RO" dirty="0"/>
              <a:t>ț</a:t>
            </a:r>
            <a:r>
              <a:rPr lang="en-US" dirty="0" smtClean="0"/>
              <a:t>a</a:t>
            </a:r>
            <a:r>
              <a:rPr lang="ro-RO" dirty="0" smtClean="0"/>
              <a:t>ș</a:t>
            </a:r>
            <a:r>
              <a:rPr lang="en-US" dirty="0" smtClean="0"/>
              <a:t> R</a:t>
            </a:r>
            <a:r>
              <a:rPr lang="ro-RO" dirty="0" smtClean="0"/>
              <a:t>ă</a:t>
            </a:r>
            <a:r>
              <a:rPr lang="en-US" dirty="0" err="1" smtClean="0"/>
              <a:t>zvan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205</TotalTime>
  <Words>344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Proiect instrumentație virtuală</vt:lpstr>
      <vt:lpstr>Materiale folosite:</vt:lpstr>
      <vt:lpstr>Realizarea proiectului</vt:lpstr>
      <vt:lpstr>PowerPoint Presentation</vt:lpstr>
      <vt:lpstr>PowerPoint Presentation</vt:lpstr>
      <vt:lpstr>PowerPoint Presentation</vt:lpstr>
      <vt:lpstr>CUM AM PUTEA IMBUNăTățII SISTEMUL</vt:lpstr>
      <vt:lpstr>Vă mulțumim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instrumentatie virtuala</dc:title>
  <dc:creator>Cosmin Mihai Farcas</dc:creator>
  <cp:lastModifiedBy>Microsoft account</cp:lastModifiedBy>
  <cp:revision>14</cp:revision>
  <dcterms:created xsi:type="dcterms:W3CDTF">2022-05-17T12:56:22Z</dcterms:created>
  <dcterms:modified xsi:type="dcterms:W3CDTF">2022-05-17T16:36:26Z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