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  <p:sldMasterId id="2147483651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5" r:id="rId9"/>
    <p:sldId id="260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0080625" cy="7559675"/>
  <p:notesSz cx="7559675" cy="10691813"/>
  <p:defaultTextStyle>
    <a:defPPr>
      <a:defRPr lang="en-GB"/>
    </a:defPPr>
    <a:lvl1pPr algn="l" defTabSz="449263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1pPr>
    <a:lvl2pPr marL="742950" indent="-285750" algn="l" defTabSz="449263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2pPr>
    <a:lvl3pPr marL="1143000" indent="-228600" algn="l" defTabSz="449263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3pPr>
    <a:lvl4pPr marL="1600200" indent="-228600" algn="l" defTabSz="449263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4pPr>
    <a:lvl5pPr marL="2057400" indent="-228600" algn="l" defTabSz="449263" rtl="0" eaLnBrk="0" fontAlgn="base" hangingPunct="0">
      <a:spcBef>
        <a:spcPts val="13"/>
      </a:spcBef>
      <a:spcAft>
        <a:spcPts val="13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Trebuchet MS" panose="020B0603020202020204" pitchFamily="34" charset="0"/>
        <a:ea typeface="+mn-ea"/>
        <a:cs typeface="Noto Sans CJK SC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7779DC-C3B3-7866-24D3-E25A623F82AD}" v="348" dt="2025-03-19T06:20:34.0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85" d="100"/>
          <a:sy n="85" d="100"/>
        </p:scale>
        <p:origin x="-780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AutoShape 1">
            <a:extLst>
              <a:ext uri="{FF2B5EF4-FFF2-40B4-BE49-F238E27FC236}">
                <a16:creationId xmlns:a16="http://schemas.microsoft.com/office/drawing/2014/main" id="{75A80B6B-0243-9FB6-E6B4-EA769021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2" name="AutoShape 2">
            <a:extLst>
              <a:ext uri="{FF2B5EF4-FFF2-40B4-BE49-F238E27FC236}">
                <a16:creationId xmlns:a16="http://schemas.microsoft.com/office/drawing/2014/main" id="{10997F8C-B1D5-5B72-A0B5-C0A5263DC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AutoShape 3">
            <a:extLst>
              <a:ext uri="{FF2B5EF4-FFF2-40B4-BE49-F238E27FC236}">
                <a16:creationId xmlns:a16="http://schemas.microsoft.com/office/drawing/2014/main" id="{8AE620BF-DFCE-0142-E75C-7F99DF7FD8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4" name="AutoShape 4">
            <a:extLst>
              <a:ext uri="{FF2B5EF4-FFF2-40B4-BE49-F238E27FC236}">
                <a16:creationId xmlns:a16="http://schemas.microsoft.com/office/drawing/2014/main" id="{81795640-380B-5A7B-BCBD-DDA30B35DC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24394DB3-B6FA-D231-5BE5-9AACF433208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215900" y="812800"/>
            <a:ext cx="7119938" cy="400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E61AED85-D0DA-78FD-E643-FB40ECB035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0438" cy="4803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5127" name="Text Box 7">
            <a:extLst>
              <a:ext uri="{FF2B5EF4-FFF2-40B4-BE49-F238E27FC236}">
                <a16:creationId xmlns:a16="http://schemas.microsoft.com/office/drawing/2014/main" id="{27584C34-D563-865A-0660-074B707BA3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8" name="Text Box 8">
            <a:extLst>
              <a:ext uri="{FF2B5EF4-FFF2-40B4-BE49-F238E27FC236}">
                <a16:creationId xmlns:a16="http://schemas.microsoft.com/office/drawing/2014/main" id="{78509D46-CE9B-2122-6B08-8F455AE5A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9" name="Text Box 9">
            <a:extLst>
              <a:ext uri="{FF2B5EF4-FFF2-40B4-BE49-F238E27FC236}">
                <a16:creationId xmlns:a16="http://schemas.microsoft.com/office/drawing/2014/main" id="{33102295-BC4A-7715-3F86-3145C6F6E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30" name="Rectangle 10">
            <a:extLst>
              <a:ext uri="{FF2B5EF4-FFF2-40B4-BE49-F238E27FC236}">
                <a16:creationId xmlns:a16="http://schemas.microsoft.com/office/drawing/2014/main" id="{463B74B9-3370-C72E-DB4C-2A2E9B76ABF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3425" cy="52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</a:lstStyle>
          <a:p>
            <a:fld id="{FAAB7BED-5156-44C7-91F1-7BA5D026D750}" type="slidenum">
              <a:rPr lang="en-IN" altLang="en-US"/>
              <a:pPr/>
              <a:t>‹#›</a:t>
            </a:fld>
            <a:endParaRPr lang="en-I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3C5F01D-D0A9-6518-3AA8-4217C84729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B6A152-B421-4E8A-85B5-BF3C23DA0F41}" type="slidenum">
              <a:rPr lang="en-IN" altLang="en-US"/>
              <a:pPr/>
              <a:t>1</a:t>
            </a:fld>
            <a:endParaRPr lang="en-IN" altLang="en-US"/>
          </a:p>
        </p:txBody>
      </p:sp>
      <p:sp>
        <p:nvSpPr>
          <p:cNvPr id="23553" name="Text Box 1">
            <a:extLst>
              <a:ext uri="{FF2B5EF4-FFF2-40B4-BE49-F238E27FC236}">
                <a16:creationId xmlns:a16="http://schemas.microsoft.com/office/drawing/2014/main" id="{8C2A66B0-5BEB-EED0-D1B2-EF7C7465B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DAE22649-5D4D-4ADA-92F8-6F5CC9EDFE15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192C4C80-5631-E9A5-4F42-92D22F040F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C9F09BFB-9B5F-4B2E-B2EC-228EC45FA62F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8CC4A9F-C08D-4BE7-5640-030B295ADC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4">
            <a:extLst>
              <a:ext uri="{FF2B5EF4-FFF2-40B4-BE49-F238E27FC236}">
                <a16:creationId xmlns:a16="http://schemas.microsoft.com/office/drawing/2014/main" id="{86E980BC-58B1-26E0-0521-07FF9FC5D8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1429DE7-2A73-6044-FA98-E622F63AB08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93D38A9-7021-4F0B-A14B-26535C09684D}" type="slidenum">
              <a:rPr lang="en-IN" altLang="en-US"/>
              <a:pPr/>
              <a:t>13</a:t>
            </a:fld>
            <a:endParaRPr lang="en-IN" altLang="en-US"/>
          </a:p>
        </p:txBody>
      </p:sp>
      <p:sp>
        <p:nvSpPr>
          <p:cNvPr id="35841" name="Text Box 1">
            <a:extLst>
              <a:ext uri="{FF2B5EF4-FFF2-40B4-BE49-F238E27FC236}">
                <a16:creationId xmlns:a16="http://schemas.microsoft.com/office/drawing/2014/main" id="{FF4EF86D-97DC-7809-C06B-DC63A2B72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C66B30E2-0E63-454E-A731-9307D68E404C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13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5842" name="Text Box 2">
            <a:extLst>
              <a:ext uri="{FF2B5EF4-FFF2-40B4-BE49-F238E27FC236}">
                <a16:creationId xmlns:a16="http://schemas.microsoft.com/office/drawing/2014/main" id="{CA1C4A1B-AFA2-E086-CB14-563B5B4EFB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9CBFAC9D-D9BF-402F-934D-178172518B80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13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2506B90-E000-4EE3-6BB5-98A1CAEAEE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5844" name="Rectangle 4">
            <a:extLst>
              <a:ext uri="{FF2B5EF4-FFF2-40B4-BE49-F238E27FC236}">
                <a16:creationId xmlns:a16="http://schemas.microsoft.com/office/drawing/2014/main" id="{E4276EC6-852A-682B-7650-86B6E3FFA0F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4EBF3A98-0E4D-B20F-65BD-B55D74537C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A047D2B-DB94-46FC-B53E-854A1A1CCDE6}" type="slidenum">
              <a:rPr lang="en-IN" altLang="en-US"/>
              <a:pPr/>
              <a:t>14</a:t>
            </a:fld>
            <a:endParaRPr lang="en-IN" altLang="en-US"/>
          </a:p>
        </p:txBody>
      </p:sp>
      <p:sp>
        <p:nvSpPr>
          <p:cNvPr id="36865" name="Text Box 1">
            <a:extLst>
              <a:ext uri="{FF2B5EF4-FFF2-40B4-BE49-F238E27FC236}">
                <a16:creationId xmlns:a16="http://schemas.microsoft.com/office/drawing/2014/main" id="{59B10CC8-D4BB-93D4-4B2C-0BD9572F2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FAA09450-A977-40E7-9F3E-1CA0C70824F6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14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6" name="Text Box 2">
            <a:extLst>
              <a:ext uri="{FF2B5EF4-FFF2-40B4-BE49-F238E27FC236}">
                <a16:creationId xmlns:a16="http://schemas.microsoft.com/office/drawing/2014/main" id="{DA4CB81A-9059-32FA-3A21-E269589A6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52913352-F57D-4E06-80F3-374BE8319664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14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81F8BDF0-BFB9-346F-33AD-389DCD512D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4">
            <a:extLst>
              <a:ext uri="{FF2B5EF4-FFF2-40B4-BE49-F238E27FC236}">
                <a16:creationId xmlns:a16="http://schemas.microsoft.com/office/drawing/2014/main" id="{84120994-2AFA-487D-C33E-128BAEA8BB2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BD338E75-9E12-1F4F-2D6F-3FDCD4AD383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D07EB7B-4E6C-4B11-982D-F63ECA0B3F25}" type="slidenum">
              <a:rPr lang="en-IN" altLang="en-US"/>
              <a:pPr/>
              <a:t>15</a:t>
            </a:fld>
            <a:endParaRPr lang="en-IN" altLang="en-US"/>
          </a:p>
        </p:txBody>
      </p:sp>
      <p:sp>
        <p:nvSpPr>
          <p:cNvPr id="37889" name="Text Box 1">
            <a:extLst>
              <a:ext uri="{FF2B5EF4-FFF2-40B4-BE49-F238E27FC236}">
                <a16:creationId xmlns:a16="http://schemas.microsoft.com/office/drawing/2014/main" id="{96359253-FEAE-31F0-2F01-372C8D8C2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028116D6-E556-4A86-ACD2-492C86D46624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15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7890" name="Text Box 2">
            <a:extLst>
              <a:ext uri="{FF2B5EF4-FFF2-40B4-BE49-F238E27FC236}">
                <a16:creationId xmlns:a16="http://schemas.microsoft.com/office/drawing/2014/main" id="{807F808A-3729-6FC5-ACF8-74B81BFF7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D92AF7C5-0175-4D1C-8BE4-AC5A0584234C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15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DAA4564-DD2A-21EA-7E50-636829DBD2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7892" name="Rectangle 4">
            <a:extLst>
              <a:ext uri="{FF2B5EF4-FFF2-40B4-BE49-F238E27FC236}">
                <a16:creationId xmlns:a16="http://schemas.microsoft.com/office/drawing/2014/main" id="{3B3CE5F3-BA2E-16AC-1D0B-ADA5EADC889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23B40CC0-E899-D0F2-E096-214278012D1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74D393-C7F8-406B-9846-A085DCD12E6F}" type="slidenum">
              <a:rPr lang="en-IN" altLang="en-US"/>
              <a:pPr/>
              <a:t>16</a:t>
            </a:fld>
            <a:endParaRPr lang="en-IN" altLang="en-US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06F5FBE6-55D1-B84F-6476-E8D884865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29286A11-DDE4-4824-99CD-33F613697C4B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16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0F6CEC79-3FEA-BAB8-F7DB-BC471CD67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9BCAAC21-644E-4479-AA8C-BCAB0C7D0FEB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16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3845E1B0-7A59-242E-2BBC-CC25FDFE9B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E1C1AD3C-2087-B0B2-18C5-ECBDB711FD4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E2C4BB-D195-5EF6-D96C-343B94662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A8749A6F-5325-C73B-2DFC-17760448B7A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74D393-C7F8-406B-9846-A085DCD12E6F}" type="slidenum">
              <a:rPr lang="en-IN" altLang="en-US"/>
              <a:pPr/>
              <a:t>14</a:t>
            </a:fld>
            <a:endParaRPr lang="en-IN" altLang="en-US"/>
          </a:p>
        </p:txBody>
      </p:sp>
      <p:sp>
        <p:nvSpPr>
          <p:cNvPr id="38913" name="Text Box 1">
            <a:extLst>
              <a:ext uri="{FF2B5EF4-FFF2-40B4-BE49-F238E27FC236}">
                <a16:creationId xmlns:a16="http://schemas.microsoft.com/office/drawing/2014/main" id="{D84C4529-9DD8-4B83-6BB1-DF54D3927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29286A11-DDE4-4824-99CD-33F613697C4B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14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4" name="Text Box 2">
            <a:extLst>
              <a:ext uri="{FF2B5EF4-FFF2-40B4-BE49-F238E27FC236}">
                <a16:creationId xmlns:a16="http://schemas.microsoft.com/office/drawing/2014/main" id="{E43B4A43-4D6F-0A79-CC60-1FA36E5F4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9BCAAC21-644E-4479-AA8C-BCAB0C7D0FEB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14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F4A8D561-8232-BC52-C2F0-266DB18A7E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DE64A467-E68A-B4FC-61F9-E7E7017904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87454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5264552D-9BAE-2EA4-8DD1-25E5D6B37CB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D9A237-EAD7-40A4-8938-15389F0FB306}" type="slidenum">
              <a:rPr lang="en-IN" altLang="en-US"/>
              <a:pPr/>
              <a:t>17</a:t>
            </a:fld>
            <a:endParaRPr lang="en-IN" altLang="en-US"/>
          </a:p>
        </p:txBody>
      </p:sp>
      <p:sp>
        <p:nvSpPr>
          <p:cNvPr id="39937" name="Text Box 1">
            <a:extLst>
              <a:ext uri="{FF2B5EF4-FFF2-40B4-BE49-F238E27FC236}">
                <a16:creationId xmlns:a16="http://schemas.microsoft.com/office/drawing/2014/main" id="{9C5E4561-61D8-BA2E-73E4-8660E815B1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34541A52-83FD-4B75-BACD-A2BA3BAF268E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17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938" name="Text Box 2">
            <a:extLst>
              <a:ext uri="{FF2B5EF4-FFF2-40B4-BE49-F238E27FC236}">
                <a16:creationId xmlns:a16="http://schemas.microsoft.com/office/drawing/2014/main" id="{20A38C71-D425-0A89-D450-CA719CE736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D27E723F-14CF-4C81-91AF-7647E382ECE2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17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92D0F4CF-118C-1B92-1985-C97F5E4415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9940" name="Rectangle 4">
            <a:extLst>
              <a:ext uri="{FF2B5EF4-FFF2-40B4-BE49-F238E27FC236}">
                <a16:creationId xmlns:a16="http://schemas.microsoft.com/office/drawing/2014/main" id="{2BB0743A-9BEB-079B-482A-3CD9410B17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90A23EA6-4633-8B35-9F06-63658629133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B12219C-579E-438C-96CA-B1854A2D7626}" type="slidenum">
              <a:rPr lang="en-IN" altLang="en-US"/>
              <a:pPr/>
              <a:t>2</a:t>
            </a:fld>
            <a:endParaRPr lang="en-IN" altLang="en-US"/>
          </a:p>
        </p:txBody>
      </p:sp>
      <p:sp>
        <p:nvSpPr>
          <p:cNvPr id="24577" name="Text Box 1">
            <a:extLst>
              <a:ext uri="{FF2B5EF4-FFF2-40B4-BE49-F238E27FC236}">
                <a16:creationId xmlns:a16="http://schemas.microsoft.com/office/drawing/2014/main" id="{71DB3718-0530-D852-5F74-87E1F9525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0C05C833-317B-434F-B08C-3F56CC76C191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2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7194FB6-C094-1C3C-A4E3-E06C91CBD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A61325BD-E5A3-4FEA-9902-BAFD7BD6DCD5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2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C17EDBE8-B591-B9E3-5BDA-1B10A388248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6FD0C594-36D1-9E40-4C9B-407F3428FC6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84400F7-E388-893F-0885-95B4367FD0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B344610-987C-4802-945C-E2FC806AF105}" type="slidenum">
              <a:rPr lang="en-IN" altLang="en-US"/>
              <a:pPr/>
              <a:t>3</a:t>
            </a:fld>
            <a:endParaRPr lang="en-IN" altLang="en-US"/>
          </a:p>
        </p:txBody>
      </p:sp>
      <p:sp>
        <p:nvSpPr>
          <p:cNvPr id="25601" name="Text Box 1">
            <a:extLst>
              <a:ext uri="{FF2B5EF4-FFF2-40B4-BE49-F238E27FC236}">
                <a16:creationId xmlns:a16="http://schemas.microsoft.com/office/drawing/2014/main" id="{43422840-FD90-D3FE-5C42-FDD4213D9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307F6251-421F-42C4-9428-BAF722F50194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3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CBDC55A3-8A34-DB69-35BD-5FC320E36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732D3F7E-1ACE-47EE-A7EB-D1736ADD6630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3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35C9BF31-1100-D7BE-792D-DBAF82E7288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4">
            <a:extLst>
              <a:ext uri="{FF2B5EF4-FFF2-40B4-BE49-F238E27FC236}">
                <a16:creationId xmlns:a16="http://schemas.microsoft.com/office/drawing/2014/main" id="{3945A7A5-3DDD-ECCB-75B2-8404BF6292E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B604CB1-7538-B2CB-EA12-CCE2B25BDC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8EFDA8-C097-4D50-AF99-732F825FCD40}" type="slidenum">
              <a:rPr lang="en-IN" altLang="en-US"/>
              <a:pPr/>
              <a:t>4</a:t>
            </a:fld>
            <a:endParaRPr lang="en-IN" altLang="en-US"/>
          </a:p>
        </p:txBody>
      </p:sp>
      <p:sp>
        <p:nvSpPr>
          <p:cNvPr id="26625" name="Text Box 1">
            <a:extLst>
              <a:ext uri="{FF2B5EF4-FFF2-40B4-BE49-F238E27FC236}">
                <a16:creationId xmlns:a16="http://schemas.microsoft.com/office/drawing/2014/main" id="{66E0DC4A-484B-B631-E41E-08AA29EF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B65DAA44-FAE3-496C-A105-F75D846C85BE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4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F36A784E-D5A5-C241-FC40-34FD1903691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8075" y="812800"/>
            <a:ext cx="5341938" cy="400685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D01A0DE-3CA4-AC6E-E46F-877D49081C8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0538884B-ABB8-4893-0B30-95E97B218D7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AAFBDA-BB41-4D07-BB5F-BD8BC21EF3B2}" type="slidenum">
              <a:rPr lang="en-IN" altLang="en-US"/>
              <a:pPr/>
              <a:t>10</a:t>
            </a:fld>
            <a:endParaRPr lang="en-IN" altLang="en-US"/>
          </a:p>
        </p:txBody>
      </p:sp>
      <p:sp>
        <p:nvSpPr>
          <p:cNvPr id="32769" name="Text Box 1">
            <a:extLst>
              <a:ext uri="{FF2B5EF4-FFF2-40B4-BE49-F238E27FC236}">
                <a16:creationId xmlns:a16="http://schemas.microsoft.com/office/drawing/2014/main" id="{32D1232D-1A4D-202E-8968-86533C9FF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53955FD5-568C-47FD-94D2-03F8486E7230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10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3EBE1F69-BDFA-975D-4E3C-879E67AE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5593A714-776F-4B8F-BE89-998F3C562E63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10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1C17481F-C6F0-87A3-5889-C2CD73AD8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4">
            <a:extLst>
              <a:ext uri="{FF2B5EF4-FFF2-40B4-BE49-F238E27FC236}">
                <a16:creationId xmlns:a16="http://schemas.microsoft.com/office/drawing/2014/main" id="{3A6296F4-0A7D-C40E-340A-183C7586B21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62AAA94C-5704-8582-7A73-8D4E3A610AA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F6FA06-DF1D-4729-96D9-53D63602B633}" type="slidenum">
              <a:rPr lang="en-IN" altLang="en-US"/>
              <a:pPr/>
              <a:t>5</a:t>
            </a:fld>
            <a:endParaRPr lang="en-IN" altLang="en-US"/>
          </a:p>
        </p:txBody>
      </p:sp>
      <p:sp>
        <p:nvSpPr>
          <p:cNvPr id="27649" name="Text Box 1">
            <a:extLst>
              <a:ext uri="{FF2B5EF4-FFF2-40B4-BE49-F238E27FC236}">
                <a16:creationId xmlns:a16="http://schemas.microsoft.com/office/drawing/2014/main" id="{26819349-F4F2-8279-6608-A2B8B1FF87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B3EBC5DE-8613-4C07-B6EE-8981A291E3A8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5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1DC1CC88-8EDD-CAF5-3BD7-A46B79215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E9B14AB4-0CAB-4943-8EC9-2FCFF8A7EF18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5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6DDA720D-5B05-19BA-CEF6-8A6A276E66B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2CAD2E51-C947-6975-70E8-6832F2AF48A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F086EEBE-0053-6EE7-5890-919C41D7EF2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AEF7FF-8D9F-413E-A102-19A81F38E18C}" type="slidenum">
              <a:rPr lang="en-IN" altLang="en-US"/>
              <a:pPr/>
              <a:t>8</a:t>
            </a:fld>
            <a:endParaRPr lang="en-IN" altLang="en-US"/>
          </a:p>
        </p:txBody>
      </p:sp>
      <p:sp>
        <p:nvSpPr>
          <p:cNvPr id="30721" name="Text Box 1">
            <a:extLst>
              <a:ext uri="{FF2B5EF4-FFF2-40B4-BE49-F238E27FC236}">
                <a16:creationId xmlns:a16="http://schemas.microsoft.com/office/drawing/2014/main" id="{84BA7750-BE15-8F7A-4814-454911199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623BAB46-604E-42B5-A6F1-33972CA3F928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8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535779BA-8E03-4997-E261-B4169460A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09BDCEDD-2813-47AD-9EA7-6346FA10D437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8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5CF039D-3BC6-7540-ABEC-E7D6FF590A6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DBDD4DD2-4FDE-80D3-94EA-461CDBDEA5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CA1339DD-00FE-661A-CA3C-7EDEF77DB6A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F8BE744-C357-48F7-864A-96CED9AED518}" type="slidenum">
              <a:rPr lang="en-IN" altLang="en-US"/>
              <a:pPr/>
              <a:t>11</a:t>
            </a:fld>
            <a:endParaRPr lang="en-IN" altLang="en-US"/>
          </a:p>
        </p:txBody>
      </p:sp>
      <p:sp>
        <p:nvSpPr>
          <p:cNvPr id="33793" name="Text Box 1">
            <a:extLst>
              <a:ext uri="{FF2B5EF4-FFF2-40B4-BE49-F238E27FC236}">
                <a16:creationId xmlns:a16="http://schemas.microsoft.com/office/drawing/2014/main" id="{9A4F82E4-E4FE-A041-472B-C76585449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04E6A041-B53A-40A6-93C6-FE7133FC79A6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11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4" name="Text Box 2">
            <a:extLst>
              <a:ext uri="{FF2B5EF4-FFF2-40B4-BE49-F238E27FC236}">
                <a16:creationId xmlns:a16="http://schemas.microsoft.com/office/drawing/2014/main" id="{34CFB842-B500-14B8-C727-43AF628C1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3B4145A1-EF65-413B-AEAF-D02EFEBD78F0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11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366EE5DC-259F-3480-E27F-7AC0E75219E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5D5026F-B2DF-F62C-1BEB-2BD585F50D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>
            <a:extLst>
              <a:ext uri="{FF2B5EF4-FFF2-40B4-BE49-F238E27FC236}">
                <a16:creationId xmlns:a16="http://schemas.microsoft.com/office/drawing/2014/main" id="{E12D4060-EE84-3977-77C9-6D19B3493EC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5CA3B78-6B01-4911-B664-7147A71254A2}" type="slidenum">
              <a:rPr lang="en-IN" altLang="en-US"/>
              <a:pPr/>
              <a:t>12</a:t>
            </a:fld>
            <a:endParaRPr lang="en-IN" altLang="en-US"/>
          </a:p>
        </p:txBody>
      </p:sp>
      <p:sp>
        <p:nvSpPr>
          <p:cNvPr id="34817" name="Text Box 1">
            <a:extLst>
              <a:ext uri="{FF2B5EF4-FFF2-40B4-BE49-F238E27FC236}">
                <a16:creationId xmlns:a16="http://schemas.microsoft.com/office/drawing/2014/main" id="{33FA1E40-30A8-00F2-DEA8-59A6DADD6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5012" cy="52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BD1F0771-13B8-4FD9-8C2C-BFAFCA4607FC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12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4818" name="Text Box 2">
            <a:extLst>
              <a:ext uri="{FF2B5EF4-FFF2-40B4-BE49-F238E27FC236}">
                <a16:creationId xmlns:a16="http://schemas.microsoft.com/office/drawing/2014/main" id="{8134E33B-C949-8624-C5FB-A14AB2EFF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b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fld id="{E987E3DD-FB8E-4D82-99CE-842060EA6B7D}" type="slidenum">
              <a:rPr lang="en-IN" altLang="en-US" sz="1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pPr algn="r" eaLnBrk="1" hangingPunct="1">
                <a:lnSpc>
                  <a:spcPct val="93000"/>
                </a:lnSpc>
                <a:spcBef>
                  <a:spcPts val="50"/>
                </a:spcBef>
                <a:spcAft>
                  <a:spcPts val="50"/>
                </a:spcAft>
                <a:buClrTx/>
                <a:buFontTx/>
                <a:buNone/>
              </a:pPr>
              <a:t>12</a:t>
            </a:fld>
            <a:endParaRPr lang="en-IN" altLang="en-US" sz="1400">
              <a:solidFill>
                <a:srgbClr val="000000"/>
              </a:solidFill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636B79B2-946F-C405-6B1B-78E5C80F61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6700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4">
            <a:extLst>
              <a:ext uri="{FF2B5EF4-FFF2-40B4-BE49-F238E27FC236}">
                <a16:creationId xmlns:a16="http://schemas.microsoft.com/office/drawing/2014/main" id="{741E6F58-F06F-BE1B-685A-96C98582159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BF58C-592D-C103-4D56-073699D83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9955B-C54A-68F2-BCE2-483B2DDE8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89E402-4214-4CF9-3F88-14371F8F7A8E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F9C6C24-F5A6-4E6C-A8C0-8F51676085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4781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284FB-4409-BF53-7A42-D01F0C040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EBFF4F-D957-A66D-C279-FAE2726C3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339D1-4555-333C-41F8-C6C77A797E8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5C3029C-9043-425A-B2BE-0197557FA69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591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B877D-38EC-BB77-E92E-538C26048D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5025" y="671513"/>
            <a:ext cx="1747838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0B1B7-2590-62AE-34EE-EE2C53DD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1112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BA566-3F27-3548-437C-F21A0F79B88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FE84A4A-CF3E-4632-9763-7639AEEB1B8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580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7F2E-795E-B38E-8866-4BFC03400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BB1489-1858-E3C3-559D-A8D6BA0CC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0B265-81F7-BA9C-68DF-EF94D00257E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1EF8B91-7C39-4D03-A833-D0F3E59C2E2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74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8E348-C2BC-D2A8-8F20-C0ADC3D27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39DD-E470-C91F-3C28-DB30FB515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EFF9A-2C5E-3DA4-7DC4-F04A6E01056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A71DA95-4A47-4E17-B660-65908DB78D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158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16FEC-7E0B-263F-F3D0-268D4CA80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B1B6B-AD7E-E2B8-EF2F-26FBDB434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811EB-2D01-8ACD-5BFB-7507CAB0AD1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980FD363-403C-4F40-AEA1-FD73016DEB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9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DD088-8DA6-D1F4-6B21-A1A86C5A0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A6E7D-9FCC-A2F1-A265-CCAA65B98E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C549C7-B51B-A449-67B4-B7B18D29E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3388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689714-D0C2-9CE4-F595-4A06690C613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9E2FFC-9CAA-4E50-8D19-6A552DF9ED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33390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778F-7FAD-C7E7-A034-3160FB67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6F44F-01AD-7850-7EA2-9B33FDFB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89205-AA77-B02B-DC65-5DC293CF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C276B6-2C1F-21C0-4657-26976ADCA9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9634A4-9596-5DAC-433E-E81B663F0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F657F-F119-301D-A1CA-F7EFC449707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FBA42A8-6507-4C8D-AA36-95CEAE0FE8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0936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5BD4-A15B-B9B2-8E70-B3E458514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BAB1C4-6B4D-D684-1D05-84951CE1FB7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0F8AC55-7063-4244-BA6F-DCEF007685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4340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ACF991-0345-0BA4-3C14-C6A023D662F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E34CCAF-E3EF-4F92-8075-156D361DE6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4238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17301-B98A-3497-62EE-3A127D8D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F45CC-4D78-4A7E-30BC-94A6D573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7393EC-6C4E-3B12-822D-467B2C9A21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954AF-5BBE-C91F-62FF-798F066CD3E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144E651-4B59-434C-A5E0-F86EA79C8C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565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0451F-9E01-0212-AB6F-071297325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F7B8-BA7E-0DE7-F228-2DF0CF863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BE1BD-36B8-860E-C120-3D7C53DB5B9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C944A3E-A100-491B-885F-2D04448FA1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0955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181FD-D0BF-64C3-B547-F99CA3EC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71468C-8DB3-CE7E-15CF-38E9C5171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4CAFCE-22CD-697D-5CF4-AACCB7065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B1D73C-9AF1-F4D0-3617-89B557DE373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4749CA0-5799-41C4-9CFF-B1E03C0219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924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9F8D-8ECF-6374-4C7A-A6B212882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0E0206-F40D-5486-A073-7B1DD89E9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D3C71-4596-BAED-9B6D-9F4A0295BB6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EA74B866-3BF7-4F70-A0DB-4E256C31FFE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09175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71456-5318-DD88-2AF0-75C9E320D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5025" y="671513"/>
            <a:ext cx="1747838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A2EEB7-DA68-DB8E-8182-151924532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1112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E29CA-4765-B600-A59B-5A0C4CB353F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E52358F-72B3-42C6-A8F3-C49B20084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8551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2CA1-0CE1-C9E6-493F-108F5284C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5F0EBE-5B62-C0A9-3D8E-AD5D0D3239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AC176-2BDD-77CB-9CEC-4B6ED06DE803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E9A2333-8B1D-4517-835F-48743F681E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29153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63815-36C0-27D6-46C7-C73A0F292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FD668-ED07-E972-08CA-CA0B2894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81523-960C-A873-A5F4-29788DF7FF6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144B1D4-1BA4-487E-83DD-4CC4E741A7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40173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3364-9C13-CF99-4729-346284DD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3093C-B985-1C0D-3437-86EBBC04D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40789D-FF4E-1491-EA27-1E430ADD316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D1E7D4C-D454-4352-982E-43716662EF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1485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DD8F3-86F3-C698-873D-B7560D7E7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BE55A-8CCE-D3D4-B7FD-36DB0D9E6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87BBE-4469-68AF-7B77-5C2A66F7F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3388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EB04E-6843-60D6-064C-A4ED411764F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275FDC9-3493-4790-B63E-4B50CE0D07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1370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B3A2C-A691-AB86-9588-C0348A1F9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2EA4B-13A7-D1E4-FA10-012CDACDA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30323-A140-B377-D807-603564D1B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D18CCE-0557-E4BF-82A6-C56FA73F1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6E48F-7398-A2CE-F7B0-94ACC0E604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3B419-6C53-77A7-5E13-C2B98312B33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A6B60CB-8DD7-4E31-AC54-663DC771A8D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8871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8825-BCB2-1E85-8ACB-0B49D52D7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153EE-675C-B0B7-FEF2-1AC2A707208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834985F-2A5F-4772-B3A7-4AE7D0E414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1305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3CB6F3-DDE0-47FC-1D26-445E4395399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4DEFF82-1BDC-4F8C-B767-B62D5958EE1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20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BC47B-0BEA-F45F-8771-F1111CD21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F6164-E170-946D-9C5D-AACA353C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BA1960-1008-9310-E5C2-20F84ABE006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8259FD7-7FB1-4CC1-B5FF-C55AFFC8D9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309919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4546-4A0B-D27A-FE02-FA3EDD72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E2783-30A1-0EE9-0584-2567FAB0D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3D09C-7261-9830-173C-DBAB3ED17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89A02-7A04-F2D5-E699-ABCD975A7349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37D9DA9E-C2BA-441F-807A-1E748E74C1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4549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56D8-AA31-55F8-31F2-57CB6F6C5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4B1A12-67E3-C2BF-732B-862985CA1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D8687-2DCB-8694-22DD-02241F147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F2BE6-7A36-FE13-46F0-136EDCEE71D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05DB6A7-49CA-46AE-A3B6-F97E1198DE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595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58689-A59E-0380-B39C-EA5598C98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4B1EE-4D01-FA5B-318B-946F08040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AF3E-32E7-C8D8-F536-28D9A059EA2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CF0AAF9-6C67-4550-83CA-280C52B129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463150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29B331-4AA3-A952-BD44-CC4D605F10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5025" y="671513"/>
            <a:ext cx="1747838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952A9C-F498-2C80-7A30-D5472B50A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1112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E18C3-E7C6-3BB0-5B70-A230883EC8C8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84633181-78A2-49DD-A340-2F7E11FD03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80309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35E9-E01B-27BC-5DA0-4D3871B7F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3A48E8-8078-8241-9E74-7CB878D15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6C475-8843-3BBA-6D17-10942A9F56F6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DB39975F-21C9-4DDA-9EA6-E6FD35463E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56818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8D70E-F65C-7158-A6D1-52DCA08B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5CD10B-2891-2746-85E2-C4B12F349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048EAA-F294-23E5-A45E-1C688531EA9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23F7C4A-2294-40B1-A04B-DA37E8DC6D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963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92F12-7E97-854C-0B18-0BD5BF1CC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82804-2709-BD29-9C98-B735673F8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BBB1B-372E-26E5-C26A-BCEA053013B5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587D3C6C-4CDB-47AC-9400-C7062392BAC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224287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3357F-0EE9-068E-9F25-8E3A16EBF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DA06-2682-9A25-7186-B2FEBF94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DD6B2-5AE7-DE32-D96F-C2FD005A78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3388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6D4AD-BE8B-46F6-A5BC-A1D55583135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C0D1BDAF-30BF-453D-BFA7-A68CE0B5C93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46745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6CE-1D43-47D4-FA8E-368FFF5AE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1CF9F-9FAA-994E-EDBC-2C48A3533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41D69-D2B4-6743-92FD-1C7401AB6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B3CC08-84A3-1573-F4B5-E5BC60CDBE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A467B-FE66-1D88-F87A-7416FABD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0CD0-F940-C439-2B71-705139F9407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C96C12B-9C0E-4962-8738-7FA020C336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79761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5FFC-FB9C-B86F-83AD-999199E7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1EABD6-360D-64AC-7E3A-A321D6F7F1C1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AD74FC18-53AA-41D5-B511-917B9C537E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088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20BD-4FF7-2721-A115-1442F86D8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9A19D-3523-E4D5-4937-559B7DF54E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513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0B2A6-8984-D7BD-54A7-88BB49A0F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43388" y="2381250"/>
            <a:ext cx="3419475" cy="4271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D20B5-23BB-A2CE-6F6A-2469642D0B1D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7900484-56F2-426C-9A9C-6D0A0B295E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58396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9D4DCC-C7D8-FA0F-C262-CB2A00D5C5A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F2D6266-4E51-4883-BAE4-A8FD0BF99F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03612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1ECB5-99CE-542B-586C-4DB9AFED3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90AEC-1DD8-C928-D280-72B834454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9A2C9-0C36-228C-1185-54044EEF2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91651-4698-3006-E7F8-75900FEDBB4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7DE34F26-64CC-4EC1-8558-17FA06C62E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441989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685D-E0F4-6381-28C7-88319883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4027E1-B7B9-C7AF-9A07-E51BF976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38EE-BB6F-6ADE-E268-74632B75A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74931B-AFCC-3A2D-5A76-EE66EAB4A48B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154D85FA-DCFF-49DC-928A-96F2035572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61087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2BC5C-5858-921A-F7AB-2809E3D65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4007BE-EC93-5DB1-6A43-736A09E9A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2EB6C-F501-6896-B2A6-3DF9BACED1EC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D247144-2783-4783-8793-B4BE796F7D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90147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4D247E-2D82-70D1-EA7C-834EA07489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5915025" y="671513"/>
            <a:ext cx="1747838" cy="5981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7FA5-4841-42EE-8510-6267D4337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71513" y="671513"/>
            <a:ext cx="5091112" cy="5981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8E98A-31D8-A8D4-D1E6-86CC00B6EEA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F792949A-317B-4163-99A8-6F6A1F38C7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14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687AF-23DA-6502-A09C-560C51AF2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1C08E-D435-D700-6321-5C0EE55EC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31373-6120-39ED-F651-403A4DD69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C8E225-66CC-CE4D-BCCD-5AE507099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9505EB-AB9B-4E3D-58A0-8DB92C1446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82D5B-A45A-1C72-2225-DC3BEB0B0A92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2CA412DF-BF16-4A11-ACF6-62D6B751F0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79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B1AD6-380F-DED2-0639-09CD96931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4367CC-DE57-CD6E-DA57-23846E88A65F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BD0D3EFF-DA86-43AE-AA5B-08AE567FC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4700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D56354-523E-9F0E-784A-6F3B6F05E720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456D3711-846C-45A6-BE03-3FE69EA3DD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17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FBB69-8E9D-FD4D-F419-6A3301FF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D4A77-001D-850E-F9EF-5798568E5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3055F-70A7-8B61-EE80-F28836955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41198-E4D9-BBE0-03AC-3C06CFB64737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6CA48AD8-960C-4D4C-9BC5-27C2EDA8DA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227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BFA3-52FF-923E-F1B0-48006F8AC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A2C99-AE41-EC49-0CDD-189AD67F0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06D4C4-2F5F-5364-A1CC-599DC470B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1268F7-8E6D-63DD-2A09-F83F1B6448D4}"/>
              </a:ext>
            </a:extLst>
          </p:cNvPr>
          <p:cNvSpPr>
            <a:spLocks noGrp="1"/>
          </p:cNvSpPr>
          <p:nvPr>
            <p:ph type="sldNum" idx="10"/>
          </p:nvPr>
        </p:nvSpPr>
        <p:spPr/>
        <p:txBody>
          <a:bodyPr/>
          <a:lstStyle>
            <a:lvl1pPr>
              <a:defRPr/>
            </a:lvl1pPr>
          </a:lstStyle>
          <a:p>
            <a:fld id="{0F59B9A9-3E6F-443B-9C7D-272324D40C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523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">
            <a:extLst>
              <a:ext uri="{FF2B5EF4-FFF2-40B4-BE49-F238E27FC236}">
                <a16:creationId xmlns:a16="http://schemas.microsoft.com/office/drawing/2014/main" id="{5CF6747F-D162-5B98-466C-B31558E35443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4438" cy="7572375"/>
            <a:chOff x="-6" y="-6"/>
            <a:chExt cx="6365" cy="4770"/>
          </a:xfrm>
        </p:grpSpPr>
        <p:sp>
          <p:nvSpPr>
            <p:cNvPr id="1026" name="Freeform 2">
              <a:extLst>
                <a:ext uri="{FF2B5EF4-FFF2-40B4-BE49-F238E27FC236}">
                  <a16:creationId xmlns:a16="http://schemas.microsoft.com/office/drawing/2014/main" id="{488C2A0D-9782-7F55-0466-D23DF4437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2787"/>
              <a:ext cx="314" cy="1977"/>
            </a:xfrm>
            <a:custGeom>
              <a:avLst/>
              <a:gdLst>
                <a:gd name="G0" fmla="+- 1 0 0"/>
                <a:gd name="G1" fmla="+- 1 0 0"/>
                <a:gd name="G2" fmla="+- 26709 0 0"/>
                <a:gd name="G3" fmla="+- 29 0 0"/>
                <a:gd name="G4" fmla="+- 0 0 0"/>
                <a:gd name="G5" fmla="+- 1 0 0"/>
                <a:gd name="T0" fmla="*/ 0 w 457200"/>
                <a:gd name="T1" fmla="*/ 0 h 2853267"/>
                <a:gd name="T2" fmla="*/ 0 w 457200"/>
                <a:gd name="T3" fmla="*/ 0 h 2853267"/>
                <a:gd name="T4" fmla="*/ 0 w 457200"/>
                <a:gd name="T5" fmla="*/ 0 h 2853267"/>
                <a:gd name="T6" fmla="*/ 0 w 457200"/>
                <a:gd name="T7" fmla="*/ 0 h 28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" name="Line 3">
              <a:extLst>
                <a:ext uri="{FF2B5EF4-FFF2-40B4-BE49-F238E27FC236}">
                  <a16:creationId xmlns:a16="http://schemas.microsoft.com/office/drawing/2014/main" id="{01A92D3F-39EA-DCE8-C48C-76E5CCE081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903"/>
              <a:ext cx="2789" cy="1859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8" name="Line 4">
              <a:extLst>
                <a:ext uri="{FF2B5EF4-FFF2-40B4-BE49-F238E27FC236}">
                  <a16:creationId xmlns:a16="http://schemas.microsoft.com/office/drawing/2014/main" id="{5A1E57B0-2CD7-EE5C-04BB-14C3C892CE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2" cy="4758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9" name="Freeform 5">
              <a:extLst>
                <a:ext uri="{FF2B5EF4-FFF2-40B4-BE49-F238E27FC236}">
                  <a16:creationId xmlns:a16="http://schemas.microsoft.com/office/drawing/2014/main" id="{02CF0025-4D1D-19B0-71A9-DEAE575AA3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2" cy="4764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2269442"/>
                <a:gd name="T1" fmla="*/ 0 h 6866466"/>
                <a:gd name="T2" fmla="*/ 0 w 2269442"/>
                <a:gd name="T3" fmla="*/ 0 h 6866466"/>
                <a:gd name="T4" fmla="*/ 0 w 2269442"/>
                <a:gd name="T5" fmla="*/ 0 h 6866466"/>
                <a:gd name="T6" fmla="*/ 0 w 2269442"/>
                <a:gd name="T7" fmla="*/ 0 h 6866466"/>
                <a:gd name="T8" fmla="*/ 0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0" name="Freeform 6">
              <a:extLst>
                <a:ext uri="{FF2B5EF4-FFF2-40B4-BE49-F238E27FC236}">
                  <a16:creationId xmlns:a16="http://schemas.microsoft.com/office/drawing/2014/main" id="{B21812A3-4892-7149-63E8-4695995473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49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0 w 1948147"/>
                <a:gd name="T3" fmla="*/ 0 h 6866467"/>
                <a:gd name="T4" fmla="*/ 0 w 1948147"/>
                <a:gd name="T5" fmla="*/ 0 h 6866467"/>
                <a:gd name="T6" fmla="*/ 0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1" name="Freeform 7">
              <a:extLst>
                <a:ext uri="{FF2B5EF4-FFF2-40B4-BE49-F238E27FC236}">
                  <a16:creationId xmlns:a16="http://schemas.microsoft.com/office/drawing/2014/main" id="{E61D5AAE-FA81-8A3F-4A79-C7D1249CB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1" cy="2036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0 h 3810000"/>
                <a:gd name="T2" fmla="*/ 0 w 3259667"/>
                <a:gd name="T3" fmla="*/ 0 h 3810000"/>
                <a:gd name="T4" fmla="*/ 0 w 3259667"/>
                <a:gd name="T5" fmla="*/ 0 h 3810000"/>
                <a:gd name="T6" fmla="*/ 0 w 3259667"/>
                <a:gd name="T7" fmla="*/ 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Freeform 8">
              <a:extLst>
                <a:ext uri="{FF2B5EF4-FFF2-40B4-BE49-F238E27FC236}">
                  <a16:creationId xmlns:a16="http://schemas.microsoft.com/office/drawing/2014/main" id="{A300A083-A97A-0F7C-B9E0-B7CF8D5162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4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0 w 2853267"/>
                <a:gd name="T3" fmla="*/ 0 h 6866467"/>
                <a:gd name="T4" fmla="*/ 0 w 2853267"/>
                <a:gd name="T5" fmla="*/ 0 h 6866467"/>
                <a:gd name="T6" fmla="*/ 0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3" name="Freeform 9">
              <a:extLst>
                <a:ext uri="{FF2B5EF4-FFF2-40B4-BE49-F238E27FC236}">
                  <a16:creationId xmlns:a16="http://schemas.microsoft.com/office/drawing/2014/main" id="{30B0A657-C1AB-9D58-CC38-96D6D97B4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1" cy="4764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0 w 1286933"/>
                <a:gd name="T1" fmla="*/ 0 h 6866467"/>
                <a:gd name="T2" fmla="*/ 0 w 1286933"/>
                <a:gd name="T3" fmla="*/ 0 h 6866467"/>
                <a:gd name="T4" fmla="*/ 0 w 1286933"/>
                <a:gd name="T5" fmla="*/ 0 h 6866467"/>
                <a:gd name="T6" fmla="*/ 0 w 1286933"/>
                <a:gd name="T7" fmla="*/ 0 h 6866467"/>
                <a:gd name="T8" fmla="*/ 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4" name="Freeform 10">
              <a:extLst>
                <a:ext uri="{FF2B5EF4-FFF2-40B4-BE49-F238E27FC236}">
                  <a16:creationId xmlns:a16="http://schemas.microsoft.com/office/drawing/2014/main" id="{BE756FC9-FCFE-48BC-D457-140B3F4FC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37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0 w 1270244"/>
                <a:gd name="T3" fmla="*/ 0 h 6866467"/>
                <a:gd name="T4" fmla="*/ 0 w 1270244"/>
                <a:gd name="T5" fmla="*/ 0 h 6866467"/>
                <a:gd name="T6" fmla="*/ 0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5" name="Freeform 11">
              <a:extLst>
                <a:ext uri="{FF2B5EF4-FFF2-40B4-BE49-F238E27FC236}">
                  <a16:creationId xmlns:a16="http://schemas.microsoft.com/office/drawing/2014/main" id="{5F5551AB-69D5-845D-9B75-CAA21297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6" cy="1360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0 h 3268133"/>
                <a:gd name="T2" fmla="*/ 0 w 1820333"/>
                <a:gd name="T3" fmla="*/ 0 h 3268133"/>
                <a:gd name="T4" fmla="*/ 0 w 1820333"/>
                <a:gd name="T5" fmla="*/ 0 h 3268133"/>
                <a:gd name="T6" fmla="*/ 0 w 1820333"/>
                <a:gd name="T7" fmla="*/ 0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36" name="Rectangle 12">
            <a:extLst>
              <a:ext uri="{FF2B5EF4-FFF2-40B4-BE49-F238E27FC236}">
                <a16:creationId xmlns:a16="http://schemas.microsoft.com/office/drawing/2014/main" id="{807275EB-FF26-CBE7-AED6-C3A724B5E7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135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37" name="Rectangle 13">
            <a:extLst>
              <a:ext uri="{FF2B5EF4-FFF2-40B4-BE49-F238E27FC236}">
                <a16:creationId xmlns:a16="http://schemas.microsoft.com/office/drawing/2014/main" id="{C7250192-471E-23CD-5BFF-BC4794E3EE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135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1038" name="Text Box 14">
            <a:extLst>
              <a:ext uri="{FF2B5EF4-FFF2-40B4-BE49-F238E27FC236}">
                <a16:creationId xmlns:a16="http://schemas.microsoft.com/office/drawing/2014/main" id="{49C4D0E1-DE1F-B954-8C27-EA2A1CFF48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6659563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9" name="Text Box 15">
            <a:extLst>
              <a:ext uri="{FF2B5EF4-FFF2-40B4-BE49-F238E27FC236}">
                <a16:creationId xmlns:a16="http://schemas.microsoft.com/office/drawing/2014/main" id="{3E5FA177-6C27-74A0-A2F5-F54CEDE3B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0" name="Rectangle 16">
            <a:extLst>
              <a:ext uri="{FF2B5EF4-FFF2-40B4-BE49-F238E27FC236}">
                <a16:creationId xmlns:a16="http://schemas.microsoft.com/office/drawing/2014/main" id="{A7397C2E-08E2-1E52-9952-C8F64617391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588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 sz="900">
                <a:solidFill>
                  <a:srgbClr val="5FCBEF"/>
                </a:solidFill>
                <a:cs typeface="Segoe UI" panose="020B0502040204020203" pitchFamily="34" charset="0"/>
              </a:defRPr>
            </a:lvl1pPr>
          </a:lstStyle>
          <a:p>
            <a:fld id="{8AB005D1-591B-47BA-92A4-1885345F991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2pPr>
      <a:lvl3pPr marL="1143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3pPr>
      <a:lvl4pPr marL="1600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4pPr>
      <a:lvl5pPr marL="20574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5pPr>
      <a:lvl6pPr marL="25146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6pPr>
      <a:lvl7pPr marL="29718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7pPr>
      <a:lvl8pPr marL="3429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8pPr>
      <a:lvl9pPr marL="3886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9" name="Group 1">
            <a:extLst>
              <a:ext uri="{FF2B5EF4-FFF2-40B4-BE49-F238E27FC236}">
                <a16:creationId xmlns:a16="http://schemas.microsoft.com/office/drawing/2014/main" id="{62CB5B43-0EDB-3AF8-B104-B905595AE711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4438" cy="7572375"/>
            <a:chOff x="-6" y="-6"/>
            <a:chExt cx="6365" cy="4770"/>
          </a:xfrm>
        </p:grpSpPr>
        <p:sp>
          <p:nvSpPr>
            <p:cNvPr id="2050" name="Line 2">
              <a:extLst>
                <a:ext uri="{FF2B5EF4-FFF2-40B4-BE49-F238E27FC236}">
                  <a16:creationId xmlns:a16="http://schemas.microsoft.com/office/drawing/2014/main" id="{C6B15FEB-1D86-DF55-B038-0B6A6303AB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903"/>
              <a:ext cx="2789" cy="1859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1" name="Line 3">
              <a:extLst>
                <a:ext uri="{FF2B5EF4-FFF2-40B4-BE49-F238E27FC236}">
                  <a16:creationId xmlns:a16="http://schemas.microsoft.com/office/drawing/2014/main" id="{ECD22713-428A-480C-B03F-28CBF72167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2" cy="4758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2" name="Freeform 4">
              <a:extLst>
                <a:ext uri="{FF2B5EF4-FFF2-40B4-BE49-F238E27FC236}">
                  <a16:creationId xmlns:a16="http://schemas.microsoft.com/office/drawing/2014/main" id="{FD0C4CE4-8D08-68A2-73AB-34CBC11EF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2" cy="4764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2269442"/>
                <a:gd name="T1" fmla="*/ 0 h 6866466"/>
                <a:gd name="T2" fmla="*/ 0 w 2269442"/>
                <a:gd name="T3" fmla="*/ 0 h 6866466"/>
                <a:gd name="T4" fmla="*/ 0 w 2269442"/>
                <a:gd name="T5" fmla="*/ 0 h 6866466"/>
                <a:gd name="T6" fmla="*/ 0 w 2269442"/>
                <a:gd name="T7" fmla="*/ 0 h 6866466"/>
                <a:gd name="T8" fmla="*/ 0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" name="Freeform 5">
              <a:extLst>
                <a:ext uri="{FF2B5EF4-FFF2-40B4-BE49-F238E27FC236}">
                  <a16:creationId xmlns:a16="http://schemas.microsoft.com/office/drawing/2014/main" id="{2524B4F4-CB5D-C3D4-8852-6597C2364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49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0 w 1948147"/>
                <a:gd name="T3" fmla="*/ 0 h 6866467"/>
                <a:gd name="T4" fmla="*/ 0 w 1948147"/>
                <a:gd name="T5" fmla="*/ 0 h 6866467"/>
                <a:gd name="T6" fmla="*/ 0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4" name="Freeform 6">
              <a:extLst>
                <a:ext uri="{FF2B5EF4-FFF2-40B4-BE49-F238E27FC236}">
                  <a16:creationId xmlns:a16="http://schemas.microsoft.com/office/drawing/2014/main" id="{09E1D3F9-A1C7-00BE-6720-D4CF6449A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1" cy="2036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0 h 3810000"/>
                <a:gd name="T2" fmla="*/ 0 w 3259667"/>
                <a:gd name="T3" fmla="*/ 0 h 3810000"/>
                <a:gd name="T4" fmla="*/ 0 w 3259667"/>
                <a:gd name="T5" fmla="*/ 0 h 3810000"/>
                <a:gd name="T6" fmla="*/ 0 w 3259667"/>
                <a:gd name="T7" fmla="*/ 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5" name="Freeform 7">
              <a:extLst>
                <a:ext uri="{FF2B5EF4-FFF2-40B4-BE49-F238E27FC236}">
                  <a16:creationId xmlns:a16="http://schemas.microsoft.com/office/drawing/2014/main" id="{1903ECFD-142D-2208-2FCD-0A2F8B7C07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4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0 w 2853267"/>
                <a:gd name="T3" fmla="*/ 0 h 6866467"/>
                <a:gd name="T4" fmla="*/ 0 w 2853267"/>
                <a:gd name="T5" fmla="*/ 0 h 6866467"/>
                <a:gd name="T6" fmla="*/ 0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6" name="Freeform 8">
              <a:extLst>
                <a:ext uri="{FF2B5EF4-FFF2-40B4-BE49-F238E27FC236}">
                  <a16:creationId xmlns:a16="http://schemas.microsoft.com/office/drawing/2014/main" id="{54761B4B-0954-877E-FDAB-399A9B71AD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1" cy="4764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0 w 1286933"/>
                <a:gd name="T1" fmla="*/ 0 h 6866467"/>
                <a:gd name="T2" fmla="*/ 0 w 1286933"/>
                <a:gd name="T3" fmla="*/ 0 h 6866467"/>
                <a:gd name="T4" fmla="*/ 0 w 1286933"/>
                <a:gd name="T5" fmla="*/ 0 h 6866467"/>
                <a:gd name="T6" fmla="*/ 0 w 1286933"/>
                <a:gd name="T7" fmla="*/ 0 h 6866467"/>
                <a:gd name="T8" fmla="*/ 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7" name="Freeform 9">
              <a:extLst>
                <a:ext uri="{FF2B5EF4-FFF2-40B4-BE49-F238E27FC236}">
                  <a16:creationId xmlns:a16="http://schemas.microsoft.com/office/drawing/2014/main" id="{4F6035F8-62EB-BE32-3DA4-DC4D6DCA4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37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0 w 1270244"/>
                <a:gd name="T3" fmla="*/ 0 h 6866467"/>
                <a:gd name="T4" fmla="*/ 0 w 1270244"/>
                <a:gd name="T5" fmla="*/ 0 h 6866467"/>
                <a:gd name="T6" fmla="*/ 0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8" name="Freeform 10">
              <a:extLst>
                <a:ext uri="{FF2B5EF4-FFF2-40B4-BE49-F238E27FC236}">
                  <a16:creationId xmlns:a16="http://schemas.microsoft.com/office/drawing/2014/main" id="{6872BA77-F7F4-74E7-C0DA-A5EE17F30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6" cy="1360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0 h 3268133"/>
                <a:gd name="T2" fmla="*/ 0 w 1820333"/>
                <a:gd name="T3" fmla="*/ 0 h 3268133"/>
                <a:gd name="T4" fmla="*/ 0 w 1820333"/>
                <a:gd name="T5" fmla="*/ 0 h 3268133"/>
                <a:gd name="T6" fmla="*/ 0 w 1820333"/>
                <a:gd name="T7" fmla="*/ 0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9" name="Freeform 11">
              <a:extLst>
                <a:ext uri="{FF2B5EF4-FFF2-40B4-BE49-F238E27FC236}">
                  <a16:creationId xmlns:a16="http://schemas.microsoft.com/office/drawing/2014/main" id="{137F05DA-A3DB-D96E-9D82-FBA9B3F1E2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-6"/>
              <a:ext cx="596" cy="3953"/>
            </a:xfrm>
            <a:custGeom>
              <a:avLst/>
              <a:gdLst>
                <a:gd name="G0" fmla="+- 8467 0 0"/>
                <a:gd name="G1" fmla="+- 1 0 0"/>
                <a:gd name="G2" fmla="+- 1 0 0"/>
                <a:gd name="G3" fmla="+- 61885 0 0"/>
                <a:gd name="G4" fmla="+- 8467 0 0"/>
                <a:gd name="T0" fmla="*/ 0 w 863600"/>
                <a:gd name="T1" fmla="*/ 0 h 5698067"/>
                <a:gd name="T2" fmla="*/ 0 w 863600"/>
                <a:gd name="T3" fmla="*/ 0 h 5698067"/>
                <a:gd name="T4" fmla="*/ 0 w 863600"/>
                <a:gd name="T5" fmla="*/ 0 h 5698067"/>
                <a:gd name="T6" fmla="*/ 0 w 863600"/>
                <a:gd name="T7" fmla="*/ 0 h 5698067"/>
                <a:gd name="T8" fmla="*/ 0 w 863600"/>
                <a:gd name="T9" fmla="*/ 0 h 56980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rgbClr val="5FCBEF">
                <a:alpha val="84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60" name="Rectangle 12">
            <a:extLst>
              <a:ext uri="{FF2B5EF4-FFF2-40B4-BE49-F238E27FC236}">
                <a16:creationId xmlns:a16="http://schemas.microsoft.com/office/drawing/2014/main" id="{B234B48A-9C69-CD69-1A28-9E4FA4E5F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135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2061" name="Rectangle 13">
            <a:extLst>
              <a:ext uri="{FF2B5EF4-FFF2-40B4-BE49-F238E27FC236}">
                <a16:creationId xmlns:a16="http://schemas.microsoft.com/office/drawing/2014/main" id="{C6E4AF8E-C8F2-7B8D-76E0-008F002B0C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135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E8AAE275-756B-05E3-4224-2B33EFE77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6659563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3" name="Text Box 15">
            <a:extLst>
              <a:ext uri="{FF2B5EF4-FFF2-40B4-BE49-F238E27FC236}">
                <a16:creationId xmlns:a16="http://schemas.microsoft.com/office/drawing/2014/main" id="{68B3AE4B-897D-A42D-8ECF-D024DE707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64" name="Rectangle 16">
            <a:extLst>
              <a:ext uri="{FF2B5EF4-FFF2-40B4-BE49-F238E27FC236}">
                <a16:creationId xmlns:a16="http://schemas.microsoft.com/office/drawing/2014/main" id="{B7E5C4E8-8531-5B49-AB01-3A676E3D114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588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 sz="900">
                <a:solidFill>
                  <a:srgbClr val="5FCBEF"/>
                </a:solidFill>
                <a:cs typeface="Segoe UI" panose="020B0502040204020203" pitchFamily="34" charset="0"/>
              </a:defRPr>
            </a:lvl1pPr>
          </a:lstStyle>
          <a:p>
            <a:fld id="{E1A185D4-174E-4DF9-AFFB-52DE3B99C7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2pPr>
      <a:lvl3pPr marL="1143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3pPr>
      <a:lvl4pPr marL="1600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4pPr>
      <a:lvl5pPr marL="20574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5pPr>
      <a:lvl6pPr marL="25146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6pPr>
      <a:lvl7pPr marL="29718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7pPr>
      <a:lvl8pPr marL="3429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8pPr>
      <a:lvl9pPr marL="3886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3" name="Group 1">
            <a:extLst>
              <a:ext uri="{FF2B5EF4-FFF2-40B4-BE49-F238E27FC236}">
                <a16:creationId xmlns:a16="http://schemas.microsoft.com/office/drawing/2014/main" id="{792DBB18-2CBE-34B7-21A4-598519D4C9AA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4438" cy="7572375"/>
            <a:chOff x="-6" y="-6"/>
            <a:chExt cx="6365" cy="4770"/>
          </a:xfrm>
        </p:grpSpPr>
        <p:sp>
          <p:nvSpPr>
            <p:cNvPr id="3074" name="Freeform 2">
              <a:extLst>
                <a:ext uri="{FF2B5EF4-FFF2-40B4-BE49-F238E27FC236}">
                  <a16:creationId xmlns:a16="http://schemas.microsoft.com/office/drawing/2014/main" id="{D1AB7655-67C3-356A-CC5F-F995CCCAA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2787"/>
              <a:ext cx="314" cy="1977"/>
            </a:xfrm>
            <a:custGeom>
              <a:avLst/>
              <a:gdLst>
                <a:gd name="G0" fmla="+- 1 0 0"/>
                <a:gd name="G1" fmla="+- 1 0 0"/>
                <a:gd name="G2" fmla="+- 26709 0 0"/>
                <a:gd name="G3" fmla="+- 29 0 0"/>
                <a:gd name="G4" fmla="+- 0 0 0"/>
                <a:gd name="G5" fmla="+- 1 0 0"/>
                <a:gd name="T0" fmla="*/ 0 w 457200"/>
                <a:gd name="T1" fmla="*/ 0 h 2853267"/>
                <a:gd name="T2" fmla="*/ 0 w 457200"/>
                <a:gd name="T3" fmla="*/ 0 h 2853267"/>
                <a:gd name="T4" fmla="*/ 0 w 457200"/>
                <a:gd name="T5" fmla="*/ 0 h 2853267"/>
                <a:gd name="T6" fmla="*/ 0 w 457200"/>
                <a:gd name="T7" fmla="*/ 0 h 28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" name="Line 3">
              <a:extLst>
                <a:ext uri="{FF2B5EF4-FFF2-40B4-BE49-F238E27FC236}">
                  <a16:creationId xmlns:a16="http://schemas.microsoft.com/office/drawing/2014/main" id="{0A708D98-71C6-6908-E406-1146B9D342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903"/>
              <a:ext cx="2789" cy="1859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6" name="Line 4">
              <a:extLst>
                <a:ext uri="{FF2B5EF4-FFF2-40B4-BE49-F238E27FC236}">
                  <a16:creationId xmlns:a16="http://schemas.microsoft.com/office/drawing/2014/main" id="{4CAE16C4-2432-F8F8-871A-9494BC164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2" cy="4758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77" name="Freeform 5">
              <a:extLst>
                <a:ext uri="{FF2B5EF4-FFF2-40B4-BE49-F238E27FC236}">
                  <a16:creationId xmlns:a16="http://schemas.microsoft.com/office/drawing/2014/main" id="{BCBF3F5B-9F0F-DA3D-14EE-096733763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2" cy="4764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2269442"/>
                <a:gd name="T1" fmla="*/ 0 h 6866466"/>
                <a:gd name="T2" fmla="*/ 0 w 2269442"/>
                <a:gd name="T3" fmla="*/ 0 h 6866466"/>
                <a:gd name="T4" fmla="*/ 0 w 2269442"/>
                <a:gd name="T5" fmla="*/ 0 h 6866466"/>
                <a:gd name="T6" fmla="*/ 0 w 2269442"/>
                <a:gd name="T7" fmla="*/ 0 h 6866466"/>
                <a:gd name="T8" fmla="*/ 0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8" name="Freeform 6">
              <a:extLst>
                <a:ext uri="{FF2B5EF4-FFF2-40B4-BE49-F238E27FC236}">
                  <a16:creationId xmlns:a16="http://schemas.microsoft.com/office/drawing/2014/main" id="{5CDBE3E5-116C-9C1A-4F53-712870D33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49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0 w 1948147"/>
                <a:gd name="T3" fmla="*/ 0 h 6866467"/>
                <a:gd name="T4" fmla="*/ 0 w 1948147"/>
                <a:gd name="T5" fmla="*/ 0 h 6866467"/>
                <a:gd name="T6" fmla="*/ 0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9" name="Freeform 7">
              <a:extLst>
                <a:ext uri="{FF2B5EF4-FFF2-40B4-BE49-F238E27FC236}">
                  <a16:creationId xmlns:a16="http://schemas.microsoft.com/office/drawing/2014/main" id="{150B9121-D0F1-6230-C29D-86AFBAB674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1" cy="2036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0 h 3810000"/>
                <a:gd name="T2" fmla="*/ 0 w 3259667"/>
                <a:gd name="T3" fmla="*/ 0 h 3810000"/>
                <a:gd name="T4" fmla="*/ 0 w 3259667"/>
                <a:gd name="T5" fmla="*/ 0 h 3810000"/>
                <a:gd name="T6" fmla="*/ 0 w 3259667"/>
                <a:gd name="T7" fmla="*/ 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0" name="Freeform 8">
              <a:extLst>
                <a:ext uri="{FF2B5EF4-FFF2-40B4-BE49-F238E27FC236}">
                  <a16:creationId xmlns:a16="http://schemas.microsoft.com/office/drawing/2014/main" id="{E2FA6759-7A21-AC5F-BF83-522EEAEA5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4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0 w 2853267"/>
                <a:gd name="T3" fmla="*/ 0 h 6866467"/>
                <a:gd name="T4" fmla="*/ 0 w 2853267"/>
                <a:gd name="T5" fmla="*/ 0 h 6866467"/>
                <a:gd name="T6" fmla="*/ 0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1" name="Freeform 9">
              <a:extLst>
                <a:ext uri="{FF2B5EF4-FFF2-40B4-BE49-F238E27FC236}">
                  <a16:creationId xmlns:a16="http://schemas.microsoft.com/office/drawing/2014/main" id="{EA4F0F54-1642-1FC2-97D4-0316FB01D4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1" cy="4764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0 w 1286933"/>
                <a:gd name="T1" fmla="*/ 0 h 6866467"/>
                <a:gd name="T2" fmla="*/ 0 w 1286933"/>
                <a:gd name="T3" fmla="*/ 0 h 6866467"/>
                <a:gd name="T4" fmla="*/ 0 w 1286933"/>
                <a:gd name="T5" fmla="*/ 0 h 6866467"/>
                <a:gd name="T6" fmla="*/ 0 w 1286933"/>
                <a:gd name="T7" fmla="*/ 0 h 6866467"/>
                <a:gd name="T8" fmla="*/ 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2" name="Freeform 10">
              <a:extLst>
                <a:ext uri="{FF2B5EF4-FFF2-40B4-BE49-F238E27FC236}">
                  <a16:creationId xmlns:a16="http://schemas.microsoft.com/office/drawing/2014/main" id="{93925760-4A23-CFB6-E5F8-592EEA900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37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0 w 1270244"/>
                <a:gd name="T3" fmla="*/ 0 h 6866467"/>
                <a:gd name="T4" fmla="*/ 0 w 1270244"/>
                <a:gd name="T5" fmla="*/ 0 h 6866467"/>
                <a:gd name="T6" fmla="*/ 0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83" name="Freeform 11">
              <a:extLst>
                <a:ext uri="{FF2B5EF4-FFF2-40B4-BE49-F238E27FC236}">
                  <a16:creationId xmlns:a16="http://schemas.microsoft.com/office/drawing/2014/main" id="{CD03CF42-A9CE-B322-9B63-C9C690214E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6" cy="1360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0 h 3268133"/>
                <a:gd name="T2" fmla="*/ 0 w 1820333"/>
                <a:gd name="T3" fmla="*/ 0 h 3268133"/>
                <a:gd name="T4" fmla="*/ 0 w 1820333"/>
                <a:gd name="T5" fmla="*/ 0 h 3268133"/>
                <a:gd name="T6" fmla="*/ 0 w 1820333"/>
                <a:gd name="T7" fmla="*/ 0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84" name="Text Box 12">
            <a:extLst>
              <a:ext uri="{FF2B5EF4-FFF2-40B4-BE49-F238E27FC236}">
                <a16:creationId xmlns:a16="http://schemas.microsoft.com/office/drawing/2014/main" id="{C0F5FED0-4034-F02D-37B4-F1A2D166A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4D6B465-7174-92B8-0FC4-4F2881778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3086" name="Rectangle 14">
            <a:extLst>
              <a:ext uri="{FF2B5EF4-FFF2-40B4-BE49-F238E27FC236}">
                <a16:creationId xmlns:a16="http://schemas.microsoft.com/office/drawing/2014/main" id="{FBF8FBCF-BBBC-3845-5BA1-E6A86ADFB3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135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3087" name="Rectangle 15">
            <a:extLst>
              <a:ext uri="{FF2B5EF4-FFF2-40B4-BE49-F238E27FC236}">
                <a16:creationId xmlns:a16="http://schemas.microsoft.com/office/drawing/2014/main" id="{7AF45195-7286-63A7-0F0D-F313B05BC8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135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3088" name="Text Box 16">
            <a:extLst>
              <a:ext uri="{FF2B5EF4-FFF2-40B4-BE49-F238E27FC236}">
                <a16:creationId xmlns:a16="http://schemas.microsoft.com/office/drawing/2014/main" id="{502B1CA6-205C-2C14-39AE-2A63193CE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6659563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89" name="Text Box 17">
            <a:extLst>
              <a:ext uri="{FF2B5EF4-FFF2-40B4-BE49-F238E27FC236}">
                <a16:creationId xmlns:a16="http://schemas.microsoft.com/office/drawing/2014/main" id="{4CB8F7BF-6C9B-3BD6-D9FB-E76B97805B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E036902C-F215-830C-C4B3-9D17DAFC030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588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 sz="900">
                <a:solidFill>
                  <a:srgbClr val="5FCBEF"/>
                </a:solidFill>
                <a:cs typeface="Segoe UI" panose="020B0502040204020203" pitchFamily="34" charset="0"/>
              </a:defRPr>
            </a:lvl1pPr>
          </a:lstStyle>
          <a:p>
            <a:fld id="{D31683A8-CCAD-418A-8CEA-A0DB28E9CDF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2pPr>
      <a:lvl3pPr marL="1143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3pPr>
      <a:lvl4pPr marL="1600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4pPr>
      <a:lvl5pPr marL="20574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5pPr>
      <a:lvl6pPr marL="25146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6pPr>
      <a:lvl7pPr marL="29718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7pPr>
      <a:lvl8pPr marL="3429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8pPr>
      <a:lvl9pPr marL="3886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7" name="Group 1">
            <a:extLst>
              <a:ext uri="{FF2B5EF4-FFF2-40B4-BE49-F238E27FC236}">
                <a16:creationId xmlns:a16="http://schemas.microsoft.com/office/drawing/2014/main" id="{CED3CABB-72A0-5230-3B8B-BF24AC83F47C}"/>
              </a:ext>
            </a:extLst>
          </p:cNvPr>
          <p:cNvGrpSpPr>
            <a:grpSpLocks/>
          </p:cNvGrpSpPr>
          <p:nvPr/>
        </p:nvGrpSpPr>
        <p:grpSpPr bwMode="auto">
          <a:xfrm>
            <a:off x="-9525" y="-9525"/>
            <a:ext cx="10104438" cy="7572375"/>
            <a:chOff x="-6" y="-6"/>
            <a:chExt cx="6365" cy="4770"/>
          </a:xfrm>
        </p:grpSpPr>
        <p:sp>
          <p:nvSpPr>
            <p:cNvPr id="4098" name="Freeform 2">
              <a:extLst>
                <a:ext uri="{FF2B5EF4-FFF2-40B4-BE49-F238E27FC236}">
                  <a16:creationId xmlns:a16="http://schemas.microsoft.com/office/drawing/2014/main" id="{2DC49863-43C4-ADAB-3C6C-D5F083840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" y="2787"/>
              <a:ext cx="314" cy="1977"/>
            </a:xfrm>
            <a:custGeom>
              <a:avLst/>
              <a:gdLst>
                <a:gd name="G0" fmla="+- 1 0 0"/>
                <a:gd name="G1" fmla="+- 1 0 0"/>
                <a:gd name="G2" fmla="+- 26709 0 0"/>
                <a:gd name="G3" fmla="+- 29 0 0"/>
                <a:gd name="G4" fmla="+- 0 0 0"/>
                <a:gd name="G5" fmla="+- 1 0 0"/>
                <a:gd name="T0" fmla="*/ 0 w 457200"/>
                <a:gd name="T1" fmla="*/ 0 h 2853267"/>
                <a:gd name="T2" fmla="*/ 0 w 457200"/>
                <a:gd name="T3" fmla="*/ 0 h 2853267"/>
                <a:gd name="T4" fmla="*/ 0 w 457200"/>
                <a:gd name="T5" fmla="*/ 0 h 2853267"/>
                <a:gd name="T6" fmla="*/ 0 w 457200"/>
                <a:gd name="T7" fmla="*/ 0 h 28532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rgbClr val="5FCBEF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99" name="Line 3">
              <a:extLst>
                <a:ext uri="{FF2B5EF4-FFF2-40B4-BE49-F238E27FC236}">
                  <a16:creationId xmlns:a16="http://schemas.microsoft.com/office/drawing/2014/main" id="{9A511979-21AD-266A-0393-04D8B422B6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3" y="2903"/>
              <a:ext cx="2789" cy="1859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" name="Line 4">
              <a:extLst>
                <a:ext uri="{FF2B5EF4-FFF2-40B4-BE49-F238E27FC236}">
                  <a16:creationId xmlns:a16="http://schemas.microsoft.com/office/drawing/2014/main" id="{14828495-43F2-AAAB-8DA0-12BF28B60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1" y="0"/>
              <a:ext cx="842" cy="4758"/>
            </a:xfrm>
            <a:prstGeom prst="line">
              <a:avLst/>
            </a:prstGeom>
            <a:noFill/>
            <a:ln w="9360" cap="rnd">
              <a:solidFill>
                <a:srgbClr val="5FCBEF">
                  <a:alpha val="70000"/>
                </a:srgbClr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B242E8AE-2240-673A-DEE4-254231E40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6" y="0"/>
              <a:ext cx="1572" cy="4764"/>
            </a:xfrm>
            <a:custGeom>
              <a:avLst/>
              <a:gdLst>
                <a:gd name="G0" fmla="+- 1 0 0"/>
                <a:gd name="G1" fmla="+- 42152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2269442"/>
                <a:gd name="T1" fmla="*/ 0 h 6866466"/>
                <a:gd name="T2" fmla="*/ 0 w 2269442"/>
                <a:gd name="T3" fmla="*/ 0 h 6866466"/>
                <a:gd name="T4" fmla="*/ 0 w 2269442"/>
                <a:gd name="T5" fmla="*/ 0 h 6866466"/>
                <a:gd name="T6" fmla="*/ 0 w 2269442"/>
                <a:gd name="T7" fmla="*/ 0 h 6866466"/>
                <a:gd name="T8" fmla="*/ 0 w 2269442"/>
                <a:gd name="T9" fmla="*/ 0 h 68664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rgbClr val="5FCBEF">
                <a:alpha val="3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" name="Freeform 6">
              <a:extLst>
                <a:ext uri="{FF2B5EF4-FFF2-40B4-BE49-F238E27FC236}">
                  <a16:creationId xmlns:a16="http://schemas.microsoft.com/office/drawing/2014/main" id="{C59F6144-FA8C-2E45-72C1-2E2990EB1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" y="-6"/>
              <a:ext cx="1349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948147"/>
                <a:gd name="T1" fmla="*/ 0 h 6866467"/>
                <a:gd name="T2" fmla="*/ 0 w 1948147"/>
                <a:gd name="T3" fmla="*/ 0 h 6866467"/>
                <a:gd name="T4" fmla="*/ 0 w 1948147"/>
                <a:gd name="T5" fmla="*/ 0 h 6866467"/>
                <a:gd name="T6" fmla="*/ 0 w 1948147"/>
                <a:gd name="T7" fmla="*/ 0 h 6866467"/>
                <a:gd name="T8" fmla="*/ 0 w 194814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FCBEF">
                <a:alpha val="2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3" name="Freeform 7">
              <a:extLst>
                <a:ext uri="{FF2B5EF4-FFF2-40B4-BE49-F238E27FC236}">
                  <a16:creationId xmlns:a16="http://schemas.microsoft.com/office/drawing/2014/main" id="{4BD6CECB-C99A-0DAE-FDD7-4F092E3F7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0" y="2722"/>
              <a:ext cx="1741" cy="2036"/>
            </a:xfrm>
            <a:custGeom>
              <a:avLst/>
              <a:gdLst>
                <a:gd name="G0" fmla="+- 8854 0 0"/>
                <a:gd name="G1" fmla="+- 1 0 0"/>
                <a:gd name="G2" fmla="+- 1 0 0"/>
                <a:gd name="G3" fmla="+- 1 0 0"/>
                <a:gd name="G4" fmla="+- 1 0 0"/>
                <a:gd name="G5" fmla="+- 8854 0 0"/>
                <a:gd name="T0" fmla="*/ 0 w 3259667"/>
                <a:gd name="T1" fmla="*/ 0 h 3810000"/>
                <a:gd name="T2" fmla="*/ 0 w 3259667"/>
                <a:gd name="T3" fmla="*/ 0 h 3810000"/>
                <a:gd name="T4" fmla="*/ 0 w 3259667"/>
                <a:gd name="T5" fmla="*/ 0 h 3810000"/>
                <a:gd name="T6" fmla="*/ 0 w 3259667"/>
                <a:gd name="T7" fmla="*/ 0 h 3810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4" name="Freeform 8">
              <a:extLst>
                <a:ext uri="{FF2B5EF4-FFF2-40B4-BE49-F238E27FC236}">
                  <a16:creationId xmlns:a16="http://schemas.microsoft.com/office/drawing/2014/main" id="{547E28AC-EB2D-3F4C-5579-A1C6079987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" y="-6"/>
              <a:ext cx="1484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T0" fmla="*/ 0 w 2853267"/>
                <a:gd name="T1" fmla="*/ 0 h 6866467"/>
                <a:gd name="T2" fmla="*/ 0 w 2853267"/>
                <a:gd name="T3" fmla="*/ 0 h 6866467"/>
                <a:gd name="T4" fmla="*/ 0 w 2853267"/>
                <a:gd name="T5" fmla="*/ 0 h 6866467"/>
                <a:gd name="T6" fmla="*/ 0 w 2853267"/>
                <a:gd name="T7" fmla="*/ 0 h 6866467"/>
                <a:gd name="T8" fmla="*/ 0 w 2853267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B0E4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5" name="Freeform 9">
              <a:extLst>
                <a:ext uri="{FF2B5EF4-FFF2-40B4-BE49-F238E27FC236}">
                  <a16:creationId xmlns:a16="http://schemas.microsoft.com/office/drawing/2014/main" id="{BAD6CD67-E6DF-544E-687E-2D12E4D64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1" y="-6"/>
              <a:ext cx="591" cy="4764"/>
            </a:xfrm>
            <a:custGeom>
              <a:avLst/>
              <a:gdLst>
                <a:gd name="G0" fmla="+- 1 0 0"/>
                <a:gd name="G1" fmla="+- 50619 0 0"/>
                <a:gd name="G2" fmla="+- 1 0 0"/>
                <a:gd name="G3" fmla="+- 1 0 0"/>
                <a:gd name="G4" fmla="*/ 1 8563 25856"/>
                <a:gd name="G5" fmla="*/ 1 48365 11520"/>
                <a:gd name="G6" fmla="*/ G5 1 180"/>
                <a:gd name="G7" fmla="*/ G4 1 G6"/>
                <a:gd name="G8" fmla="*/ 1 19 2"/>
                <a:gd name="G9" fmla="+- 1 0 0"/>
                <a:gd name="T0" fmla="*/ 0 w 1286933"/>
                <a:gd name="T1" fmla="*/ 0 h 6866467"/>
                <a:gd name="T2" fmla="*/ 0 w 1286933"/>
                <a:gd name="T3" fmla="*/ 0 h 6866467"/>
                <a:gd name="T4" fmla="*/ 0 w 1286933"/>
                <a:gd name="T5" fmla="*/ 0 h 6866467"/>
                <a:gd name="T6" fmla="*/ 0 w 1286933"/>
                <a:gd name="T7" fmla="*/ 0 h 6866467"/>
                <a:gd name="T8" fmla="*/ 0 w 1286933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rgbClr val="2E83C3">
                <a:alpha val="7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6" name="Freeform 10">
              <a:extLst>
                <a:ext uri="{FF2B5EF4-FFF2-40B4-BE49-F238E27FC236}">
                  <a16:creationId xmlns:a16="http://schemas.microsoft.com/office/drawing/2014/main" id="{D825256F-F65A-9E39-3F27-D1A80F121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21" y="-6"/>
              <a:ext cx="737" cy="4764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1 0 0"/>
                <a:gd name="G4" fmla="+- 1 0 0"/>
                <a:gd name="G5" fmla="+- 1 0 0"/>
                <a:gd name="G6" fmla="+- 1 0 0"/>
                <a:gd name="T0" fmla="*/ 0 w 1270244"/>
                <a:gd name="T1" fmla="*/ 0 h 6866467"/>
                <a:gd name="T2" fmla="*/ 0 w 1270244"/>
                <a:gd name="T3" fmla="*/ 0 h 6866467"/>
                <a:gd name="T4" fmla="*/ 0 w 1270244"/>
                <a:gd name="T5" fmla="*/ 0 h 6866467"/>
                <a:gd name="T6" fmla="*/ 0 w 1270244"/>
                <a:gd name="T7" fmla="*/ 0 h 6866467"/>
                <a:gd name="T8" fmla="*/ 0 w 1270244"/>
                <a:gd name="T9" fmla="*/ 0 h 6866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36292">
                <a:alpha val="81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7" name="Freeform 11">
              <a:extLst>
                <a:ext uri="{FF2B5EF4-FFF2-40B4-BE49-F238E27FC236}">
                  <a16:creationId xmlns:a16="http://schemas.microsoft.com/office/drawing/2014/main" id="{E9C07389-8B57-FAAD-1412-6B57022EA6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" y="3398"/>
              <a:ext cx="756" cy="1360"/>
            </a:xfrm>
            <a:custGeom>
              <a:avLst/>
              <a:gdLst>
                <a:gd name="G0" fmla="+- 56820 0 0"/>
                <a:gd name="G1" fmla="+- 1 0 0"/>
                <a:gd name="G2" fmla="+- 1 0 0"/>
                <a:gd name="G3" fmla="+- 1 0 0"/>
                <a:gd name="G4" fmla="+- 1 0 0"/>
                <a:gd name="G5" fmla="+- 56820 0 0"/>
                <a:gd name="T0" fmla="*/ 0 w 1820333"/>
                <a:gd name="T1" fmla="*/ 0 h 3268133"/>
                <a:gd name="T2" fmla="*/ 0 w 1820333"/>
                <a:gd name="T3" fmla="*/ 0 h 3268133"/>
                <a:gd name="T4" fmla="*/ 0 w 1820333"/>
                <a:gd name="T5" fmla="*/ 0 h 3268133"/>
                <a:gd name="T6" fmla="*/ 0 w 1820333"/>
                <a:gd name="T7" fmla="*/ 0 h 3268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7B0E4">
                <a:alpha val="65999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08" name="Text Box 12">
            <a:extLst>
              <a:ext uri="{FF2B5EF4-FFF2-40B4-BE49-F238E27FC236}">
                <a16:creationId xmlns:a16="http://schemas.microsoft.com/office/drawing/2014/main" id="{2C4F6105-C93B-E6D9-B917-0A6F8530B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813" y="871538"/>
            <a:ext cx="504825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“</a:t>
            </a:r>
          </a:p>
        </p:txBody>
      </p:sp>
      <p:sp>
        <p:nvSpPr>
          <p:cNvPr id="4109" name="Text Box 13">
            <a:extLst>
              <a:ext uri="{FF2B5EF4-FFF2-40B4-BE49-F238E27FC236}">
                <a16:creationId xmlns:a16="http://schemas.microsoft.com/office/drawing/2014/main" id="{84AE59D7-C1DF-FBF2-D01E-E941EBAC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9025" y="3181350"/>
            <a:ext cx="503238" cy="64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0800" tIns="50400" rIns="100800" bIns="504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US" altLang="en-US" sz="8800">
                <a:solidFill>
                  <a:srgbClr val="9FE0F5"/>
                </a:solidFill>
                <a:latin typeface="Arial" panose="020B0604020202020204" pitchFamily="34" charset="0"/>
              </a:rPr>
              <a:t>”</a:t>
            </a:r>
          </a:p>
        </p:txBody>
      </p:sp>
      <p:sp>
        <p:nvSpPr>
          <p:cNvPr id="4110" name="Rectangle 14">
            <a:extLst>
              <a:ext uri="{FF2B5EF4-FFF2-40B4-BE49-F238E27FC236}">
                <a16:creationId xmlns:a16="http://schemas.microsoft.com/office/drawing/2014/main" id="{E9C010D8-5290-3667-0EA6-5A3A736864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71513" y="671513"/>
            <a:ext cx="6991350" cy="1449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4111" name="Rectangle 15">
            <a:extLst>
              <a:ext uri="{FF2B5EF4-FFF2-40B4-BE49-F238E27FC236}">
                <a16:creationId xmlns:a16="http://schemas.microsoft.com/office/drawing/2014/main" id="{280DD3BA-12D7-F826-8DDC-B416435D4D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71513" y="2381250"/>
            <a:ext cx="6991350" cy="427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1049035D-168F-EEDB-71B6-48292857A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6659563"/>
            <a:ext cx="749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Text Box 17">
            <a:extLst>
              <a:ext uri="{FF2B5EF4-FFF2-40B4-BE49-F238E27FC236}">
                <a16:creationId xmlns:a16="http://schemas.microsoft.com/office/drawing/2014/main" id="{CBF0336B-2760-6E92-DE33-7E6403ED9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513" y="6659563"/>
            <a:ext cx="5097462" cy="40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A667E755-CF49-FAF1-2FCB-2BC15B6CA31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7104063" y="6659563"/>
            <a:ext cx="558800" cy="395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ts val="50"/>
              </a:spcBef>
              <a:spcAft>
                <a:spcPts val="50"/>
              </a:spcAft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 sz="900">
                <a:solidFill>
                  <a:srgbClr val="5FCBEF"/>
                </a:solidFill>
                <a:cs typeface="Segoe UI" panose="020B0502040204020203" pitchFamily="34" charset="0"/>
              </a:defRPr>
            </a:lvl1pPr>
          </a:lstStyle>
          <a:p>
            <a:fld id="{7501E476-B052-4D35-BB59-183D8F5338A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 kern="1200">
          <a:solidFill>
            <a:srgbClr val="5FCBEF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2pPr>
      <a:lvl3pPr marL="1143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3pPr>
      <a:lvl4pPr marL="1600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4pPr>
      <a:lvl5pPr marL="20574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5pPr>
      <a:lvl6pPr marL="25146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6pPr>
      <a:lvl7pPr marL="29718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7pPr>
      <a:lvl8pPr marL="34290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8pPr>
      <a:lvl9pPr marL="3886200" indent="-228600" algn="l" defTabSz="449263" rtl="0" eaLnBrk="0" fontAlgn="base" hangingPunct="0">
        <a:spcBef>
          <a:spcPts val="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3900">
          <a:solidFill>
            <a:srgbClr val="5FCBEF"/>
          </a:solidFill>
          <a:latin typeface="Trebuchet MS" panose="020B0603020202020204" pitchFamily="34" charset="0"/>
          <a:cs typeface="Noto Sans CJK SC" charset="0"/>
        </a:defRPr>
      </a:lvl9pPr>
    </p:titleStyle>
    <p:bodyStyle>
      <a:lvl1pPr marL="342900" indent="-3429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900"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7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5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1150"/>
        </a:spcBef>
        <a:spcAft>
          <a:spcPts val="50"/>
        </a:spcAft>
        <a:buClr>
          <a:srgbClr val="000000"/>
        </a:buClr>
        <a:buSzPct val="100000"/>
        <a:buFont typeface="Times New Roman" panose="02020603050405020304" pitchFamily="18" charset="0"/>
        <a:defRPr sz="13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jcaonline.org/archives/volume174/number30/sharma-2021-ijca-921240.pdf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jariie.com/AdminUploadPdf/Community_chat_app_using_flutter_android__iOS___web__ijariie21196.pdf?srsltid=AfmBOoo8nTQCtZSrokc2pZo7NLv3WGiBB1pvdhi9sD52q_hpv2uEvf-T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807.07952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thesai.org/Downloads/Volume12No11/Paper_10Developing_of_Middleware_and_Cross_Platform_Chat.pdf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48156726-6320-06A5-7C97-24B7B8107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1550988"/>
            <a:ext cx="9070975" cy="546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ctr" hangingPunct="1">
              <a:lnSpc>
                <a:spcPct val="93000"/>
              </a:lnSpc>
              <a:spcBef>
                <a:spcPts val="38"/>
              </a:spcBef>
              <a:spcAft>
                <a:spcPts val="38"/>
              </a:spcAft>
              <a:buClrTx/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Real-time Chat Application</a:t>
            </a:r>
          </a:p>
          <a:p>
            <a:pPr algn="ctr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Using Flutter </a:t>
            </a:r>
          </a:p>
          <a:p>
            <a:pPr algn="ctr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36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I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I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IN" altLang="en-US" sz="24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Prof. Tushar Ubale </a:t>
            </a:r>
          </a:p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AY 2024-25 </a:t>
            </a:r>
          </a:p>
        </p:txBody>
      </p:sp>
      <p:sp>
        <p:nvSpPr>
          <p:cNvPr id="6146" name="Line 2">
            <a:extLst>
              <a:ext uri="{FF2B5EF4-FFF2-40B4-BE49-F238E27FC236}">
                <a16:creationId xmlns:a16="http://schemas.microsoft.com/office/drawing/2014/main" id="{CB51041B-723D-BD6C-1CD1-E2260E42D157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743075"/>
            <a:ext cx="10080625" cy="1588"/>
          </a:xfrm>
          <a:prstGeom prst="line">
            <a:avLst/>
          </a:prstGeom>
          <a:noFill/>
          <a:ln w="25560" cap="rnd">
            <a:solidFill>
              <a:srgbClr val="000000"/>
            </a:solidFill>
            <a:miter lim="800000"/>
            <a:headEnd/>
            <a:tailEnd/>
          </a:ln>
          <a:effectLst>
            <a:outerShdw dist="12600" dir="5400000" algn="ctr" rotWithShape="0">
              <a:srgbClr val="000000">
                <a:alpha val="35036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2E380745-A391-A6F8-F976-A6A66CEB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79388"/>
            <a:ext cx="7705725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6148" name="Group 4">
            <a:extLst>
              <a:ext uri="{FF2B5EF4-FFF2-40B4-BE49-F238E27FC236}">
                <a16:creationId xmlns:a16="http://schemas.microsoft.com/office/drawing/2014/main" id="{6F792380-554B-5913-E28F-F46A55CA8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96070"/>
              </p:ext>
            </p:extLst>
          </p:nvPr>
        </p:nvGraphicFramePr>
        <p:xfrm>
          <a:off x="2624138" y="3398838"/>
          <a:ext cx="4830762" cy="2114425"/>
        </p:xfrm>
        <a:graphic>
          <a:graphicData uri="http://schemas.openxmlformats.org/drawingml/2006/table">
            <a:tbl>
              <a:tblPr/>
              <a:tblGrid>
                <a:gridCol w="2413000">
                  <a:extLst>
                    <a:ext uri="{9D8B030D-6E8A-4147-A177-3AD203B41FA5}">
                      <a16:colId xmlns:a16="http://schemas.microsoft.com/office/drawing/2014/main" val="1293647444"/>
                    </a:ext>
                  </a:extLst>
                </a:gridCol>
                <a:gridCol w="2417762">
                  <a:extLst>
                    <a:ext uri="{9D8B030D-6E8A-4147-A177-3AD203B41FA5}">
                      <a16:colId xmlns:a16="http://schemas.microsoft.com/office/drawing/2014/main" val="2617991978"/>
                    </a:ext>
                  </a:extLst>
                </a:gridCol>
              </a:tblGrid>
              <a:tr h="585788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Ritesh </a:t>
                      </a:r>
                      <a:r>
                        <a:rPr kumimoji="0" lang="en-IN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Jamdar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24206005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endParaRPr kumimoji="0" lang="en-I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1027247"/>
                  </a:ext>
                </a:extLst>
              </a:tr>
              <a:tr h="585788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Om </a:t>
                      </a:r>
                      <a:r>
                        <a:rPr kumimoji="0" lang="en-IN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Brahmavale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24206008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endParaRPr kumimoji="0" lang="en-I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85170"/>
                  </a:ext>
                </a:extLst>
              </a:tr>
              <a:tr h="581025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Sahil Birje 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CF9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24206011</a:t>
                      </a:r>
                    </a:p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endParaRPr kumimoji="0" lang="en-IN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FFFFFF"/>
                          </a:outerShdw>
                        </a:effectLst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2EC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824831"/>
                  </a:ext>
                </a:extLst>
              </a:tr>
              <a:tr h="357188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7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Shreesh </a:t>
                      </a:r>
                      <a:r>
                        <a:rPr kumimoji="0" lang="en-IN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FFFFFF"/>
                            </a:outerShdw>
                          </a:effectLst>
                          <a:latin typeface="Times New Roman"/>
                          <a:cs typeface="Times New Roman"/>
                        </a:rPr>
                        <a:t>Nalawade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6F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88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/>
                          <a:cs typeface="Noto Sans CJK SC" charset="0"/>
                        </a:rPr>
                        <a:t>24206012</a:t>
                      </a:r>
                    </a:p>
                  </a:txBody>
                  <a:tcPr marL="90000" marR="90000" marT="46800" marB="46800" horzOverflow="overflow">
                    <a:lnL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F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652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0C14543E-E426-3419-04DB-89A46FF42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Implementation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1AE64C1-B4CC-B755-C388-89B90D89F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8435" name="Picture 3">
            <a:extLst>
              <a:ext uri="{FF2B5EF4-FFF2-40B4-BE49-F238E27FC236}">
                <a16:creationId xmlns:a16="http://schemas.microsoft.com/office/drawing/2014/main" id="{00014561-63B6-D759-639F-29DBB29E5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368425"/>
            <a:ext cx="2616200" cy="581501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0D6D35F-D1D3-F705-3B14-3A5EED60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650" y="1358900"/>
            <a:ext cx="2600325" cy="57800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DD2A940F-BD49-BE45-9647-BF4182D1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Implementation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C88D9C1E-2847-DCB8-F189-2D78937FA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9459" name="Picture 3">
            <a:extLst>
              <a:ext uri="{FF2B5EF4-FFF2-40B4-BE49-F238E27FC236}">
                <a16:creationId xmlns:a16="http://schemas.microsoft.com/office/drawing/2014/main" id="{D21CD026-BE2F-FA6A-47E2-F3872B92B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688" y="1373188"/>
            <a:ext cx="2627312" cy="58388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C9DF3655-BD44-15DE-0718-4446F6AC6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1387475"/>
            <a:ext cx="2616200" cy="5813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D1F6C370-DD21-0922-3171-B5E454A5F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Conclusion 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6813DE10-BA9C-4ABF-7097-29081EEED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483" name="Text Box 3">
            <a:extLst>
              <a:ext uri="{FF2B5EF4-FFF2-40B4-BE49-F238E27FC236}">
                <a16:creationId xmlns:a16="http://schemas.microsoft.com/office/drawing/2014/main" id="{23BE70CC-3C86-BA4A-23B5-4D8AA4A0F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1563688"/>
            <a:ext cx="8569325" cy="442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marL="457200" indent="-457200"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225"/>
              </a:spcBef>
              <a:spcAft>
                <a:spcPts val="1025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conclusion, the messenger app offers a seamless user experience, providing real-time communication and customizable themes to cater to user preferences. 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integrating Firebase, the app ensures secure user authentication, efficient real-time messaging, and reliable push notifications across both iOS and Android platforms. 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with Flutter and Firebase, the app is scalable and future-proof, making it adaptable for future enhancements and additional features.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Moreover, Firebase Authentication offers robust security, safeguarding user data and accounts, ensuring a secure environment for all users.</a:t>
            </a:r>
          </a:p>
          <a:p>
            <a:pPr algn="just"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4D34B195-D37C-D1AA-044F-8C7997377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References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27A08DB-571C-5B30-60BF-F7A75F740B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D7A34589-13BE-D798-92C5-7C94665F6E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8677275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225"/>
              </a:spcBef>
              <a:spcAft>
                <a:spcPts val="1025"/>
              </a:spcAft>
              <a:buClrTx/>
              <a:buSzPct val="80000"/>
              <a:buFontTx/>
            </a:pPr>
            <a:r>
              <a:rPr lang="en-IN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[1] Madan Kumar R. "Chat Application Using Flutter and Firebase",                    December 2020 , Vol 05 Issue 01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</a:pPr>
            <a:r>
              <a:rPr lang="en-US" sz="2000" u="sng" dirty="0">
                <a:solidFill>
                  <a:schemeClr val="accent2"/>
                </a:solidFill>
                <a:latin typeface="Times New Roman"/>
                <a:cs typeface="Times New Roman"/>
              </a:rPr>
              <a:t>https://ijiird.com/wp-content/uploads/050142.pdf</a:t>
            </a:r>
            <a:endParaRPr lang="en-US" u="sng" dirty="0">
              <a:solidFill>
                <a:schemeClr val="accent2"/>
              </a:solidFill>
              <a:latin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</a:pPr>
            <a:r>
              <a:rPr lang="en-GB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[2] Tanmay Sharma , Abhijay Singh, Nidhi Tyagi  "Chat Messenger using Flutter"   30 April 2021, Vol 174</a:t>
            </a:r>
          </a:p>
          <a:p>
            <a:pPr algn="just">
              <a:spcBef>
                <a:spcPts val="650"/>
              </a:spcBef>
              <a:spcAft>
                <a:spcPts val="50"/>
              </a:spcAft>
              <a:buNone/>
            </a:pPr>
            <a:r>
              <a:rPr lang="en-US" sz="1700" u="sng" dirty="0">
                <a:solidFill>
                  <a:schemeClr val="accent2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https://www.ijcaonline.org/archives/volume174/number30/sharma-2021-ijca-921240.pdf</a:t>
            </a:r>
            <a:endParaRPr lang="en-US" sz="1700">
              <a:solidFill>
                <a:schemeClr val="accent2"/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Font typeface="Times New Roman" panose="02020603050405020304" pitchFamily="18" charset="0"/>
              <a:buNone/>
            </a:pPr>
            <a:endParaRPr lang="en-US" sz="2000" u="sng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1225"/>
              </a:spcBef>
              <a:spcAft>
                <a:spcPts val="1025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[3] Varun Gowda M J , "Community chat app using flutter(android, iOS &amp; web)" 2023, Vol-09 Issue-4</a:t>
            </a:r>
            <a:endParaRPr 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1225"/>
              </a:spcBef>
              <a:spcAft>
                <a:spcPts val="1025"/>
              </a:spcAft>
            </a:pPr>
            <a:r>
              <a:rPr lang="en-IN" sz="1700" dirty="0">
                <a:solidFill>
                  <a:srgbClr val="00206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https://ijariie.com/AdminUploadPdf/Community_chat_app_using_flutter_android__iOS___web__ijariie21196.pdfsrsltid=AfmBOoo8nTQCtZSrokc2pZo7NLv3WGiBB1pvdhi9sD52q_hpv2uEvf-T</a:t>
            </a:r>
            <a:endParaRPr lang="en-IN" sz="170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</a:pPr>
            <a:endParaRPr lang="en-US" sz="2000" u="sng" dirty="0">
              <a:solidFill>
                <a:schemeClr val="accent2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</a:pPr>
            <a:endParaRPr lang="en-IN" alt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FontTx/>
            </a:pPr>
            <a:endParaRPr lang="en-IN" alt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FontTx/>
              <a:buNone/>
            </a:pPr>
            <a:endParaRPr lang="en-IN" altLang="en-US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FontTx/>
              <a:buNone/>
            </a:pPr>
            <a:endParaRPr lang="en-IN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400">
              <a:solidFill>
                <a:srgbClr val="404040"/>
              </a:solidFill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4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4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4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</a:pPr>
            <a:endParaRPr lang="en-US" altLang="en-US" sz="240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697E10-24BC-F188-6616-39868D3800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587259C9-0E96-AAC4-92C6-D91C17C94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References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9AD16EDB-2E98-BDC5-C2D1-19C04E52C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3B5AF5B4-F5F9-E704-AABF-6BC61530C4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484313"/>
            <a:ext cx="8677275" cy="560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342900" indent="-3429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</a:pPr>
            <a:r>
              <a:rPr lang="en-IN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[4] </a:t>
            </a: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Christian Johansen, Aulon Mujaj  "A Comparative Survey of Secure Instant Messaging Mobile Applications " , February 2021, Vol 02</a:t>
            </a: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FontTx/>
            </a:pPr>
            <a:r>
              <a:rPr lang="en-IN" sz="1700" dirty="0">
                <a:solidFill>
                  <a:srgbClr val="3333CC"/>
                </a:solidFill>
                <a:latin typeface="Times New Roman"/>
                <a:cs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https://arxiv.org/pdf/1807.07952</a:t>
            </a:r>
            <a:endParaRPr lang="en-IN"/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FontTx/>
            </a:pPr>
            <a:endParaRPr lang="en-IN" sz="1700" dirty="0">
              <a:solidFill>
                <a:srgbClr val="3333CC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1225"/>
              </a:spcBef>
              <a:spcAft>
                <a:spcPts val="1025"/>
              </a:spcAft>
            </a:pP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[5] Danny Sebastian, </a:t>
            </a:r>
            <a:r>
              <a:rPr lang="en-IN" sz="2000" err="1">
                <a:solidFill>
                  <a:srgbClr val="000000"/>
                </a:solidFill>
                <a:latin typeface="Times New Roman"/>
                <a:cs typeface="Times New Roman"/>
              </a:rPr>
              <a:t>Restyandito</a:t>
            </a: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, , Kristian Adi </a:t>
            </a:r>
            <a:r>
              <a:rPr lang="en-IN" sz="2000" err="1">
                <a:solidFill>
                  <a:srgbClr val="000000"/>
                </a:solidFill>
                <a:latin typeface="Times New Roman"/>
                <a:cs typeface="Times New Roman"/>
              </a:rPr>
              <a:t>Nugraha</a:t>
            </a:r>
            <a:r>
              <a:rPr lang="en-IN" sz="2000" dirty="0">
                <a:solidFill>
                  <a:srgbClr val="000000"/>
                </a:solidFill>
                <a:latin typeface="Times New Roman"/>
                <a:cs typeface="Times New Roman"/>
              </a:rPr>
              <a:t>,  "Developing of Middleware and Cross Platform Chat Application", 2021, Vol-12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</a:pPr>
            <a:r>
              <a:rPr lang="en-IN" sz="1700" dirty="0">
                <a:solidFill>
                  <a:srgbClr val="002060"/>
                </a:solidFill>
                <a:latin typeface="Times New Roman"/>
                <a:cs typeface="Times New Rom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https://thesai.org/Downloads/Volume12No11/Paper_10Developing_of_Middleware_and_Cross_Platform_Chat.pdf</a:t>
            </a:r>
            <a:endParaRPr lang="en-IN" sz="1700">
              <a:solidFill>
                <a:srgbClr val="002060"/>
              </a:solidFill>
              <a:cs typeface="Times New Roman"/>
            </a:endParaRPr>
          </a:p>
          <a:p>
            <a:pPr algn="just">
              <a:spcBef>
                <a:spcPts val="1225"/>
              </a:spcBef>
              <a:spcAft>
                <a:spcPts val="1025"/>
              </a:spcAft>
            </a:pPr>
            <a:endParaRPr lang="en-IN" sz="17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1225"/>
              </a:spcBef>
              <a:spcAft>
                <a:spcPts val="1025"/>
              </a:spcAft>
            </a:pPr>
            <a:endParaRPr lang="en-IN" sz="2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just">
              <a:spcBef>
                <a:spcPts val="1225"/>
              </a:spcBef>
              <a:spcAft>
                <a:spcPts val="1025"/>
              </a:spcAft>
            </a:pPr>
            <a:endParaRPr lang="en-IN" sz="20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1942842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56D358AB-DBD8-1754-29A9-F50A4A0CD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0575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Thank You...!!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380E7D21-4102-BC62-8623-505EBE38A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44463"/>
            <a:ext cx="9070975" cy="105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ctr"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rPr>
              <a:t>Outline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F23D5211-295B-583B-D200-C42B5F758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1236663"/>
            <a:ext cx="9323388" cy="557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1240" rIns="0" bIns="0"/>
          <a:lstStyle>
            <a:lvl1pPr marL="430213" indent="-322263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I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I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I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and Methodologies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Screenshots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US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I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just">
              <a:lnSpc>
                <a:spcPct val="150000"/>
              </a:lnSpc>
              <a:spcBef>
                <a:spcPts val="50"/>
              </a:spcBef>
              <a:spcAft>
                <a:spcPts val="50"/>
              </a:spcAft>
              <a:buFont typeface="Wingdings" panose="05000000000000000000" pitchFamily="2" charset="2"/>
              <a:buChar char=""/>
            </a:pPr>
            <a:r>
              <a:rPr lang="en-IN" alt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>
            <a:extLst>
              <a:ext uri="{FF2B5EF4-FFF2-40B4-BE49-F238E27FC236}">
                <a16:creationId xmlns:a16="http://schemas.microsoft.com/office/drawing/2014/main" id="{C39E38D1-140B-1960-5DAB-4D27577DC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Introduction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BEB67AE3-DBC9-5FB7-365D-79102D8EE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563688"/>
            <a:ext cx="8731250" cy="553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342900" indent="-342900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1225"/>
              </a:spcBef>
              <a:spcAft>
                <a:spcPts val="1025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Cross-platform messenger app built with Flutter &amp; Firebase, ensuring smooth performance on iOS &amp; Android.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Real-time chat system with seamless send &amp; receive message functionality and instant push notifications.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User authentication with secure login and registration, ensuring data privacy and account safety.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SzPct val="80000"/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Advanced account settings allowing users to block, report, or delete accounts for better security and control.</a:t>
            </a:r>
          </a:p>
          <a:p>
            <a:pPr algn="just">
              <a:spcBef>
                <a:spcPts val="1225"/>
              </a:spcBef>
              <a:spcAft>
                <a:spcPts val="1025"/>
              </a:spcAft>
              <a:buClrTx/>
              <a:buSzPct val="80000"/>
              <a:buFontTx/>
              <a:buNone/>
            </a:pPr>
            <a:endParaRPr lang="en-US" altLang="en-US" sz="10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1225"/>
              </a:spcBef>
              <a:spcAft>
                <a:spcPts val="1025"/>
              </a:spcAft>
              <a:buClrTx/>
              <a:buSzPct val="80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6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4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750"/>
              </a:spcBef>
              <a:spcAft>
                <a:spcPts val="50"/>
              </a:spcAft>
              <a:buClrTx/>
              <a:buSzPct val="80000"/>
              <a:buFontTx/>
              <a:buNone/>
            </a:pPr>
            <a:endParaRPr lang="en-US" altLang="en-US" sz="28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>
            <a:extLst>
              <a:ext uri="{FF2B5EF4-FFF2-40B4-BE49-F238E27FC236}">
                <a16:creationId xmlns:a16="http://schemas.microsoft.com/office/drawing/2014/main" id="{794D68EF-100D-C150-2709-66B8DD0D0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539750"/>
            <a:ext cx="7453313" cy="877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503238" algn="l"/>
                <a:tab pos="1006475" algn="l"/>
                <a:tab pos="1509713" algn="l"/>
                <a:tab pos="2012950" algn="l"/>
                <a:tab pos="2516188" algn="l"/>
                <a:tab pos="3019425" algn="l"/>
                <a:tab pos="3522663" algn="l"/>
                <a:tab pos="4025900" algn="l"/>
                <a:tab pos="4529138" algn="l"/>
                <a:tab pos="5032375" algn="l"/>
                <a:tab pos="5535613" algn="l"/>
                <a:tab pos="6038850" algn="l"/>
                <a:tab pos="6542088" algn="l"/>
                <a:tab pos="7045325" algn="l"/>
                <a:tab pos="7548563" algn="l"/>
                <a:tab pos="8051800" algn="l"/>
                <a:tab pos="8555038" algn="l"/>
                <a:tab pos="9058275" algn="l"/>
                <a:tab pos="9561513" algn="l"/>
                <a:tab pos="10064750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Problem statement </a:t>
            </a:r>
          </a:p>
        </p:txBody>
      </p:sp>
      <p:sp>
        <p:nvSpPr>
          <p:cNvPr id="9218" name="Text Box 2">
            <a:extLst>
              <a:ext uri="{FF2B5EF4-FFF2-40B4-BE49-F238E27FC236}">
                <a16:creationId xmlns:a16="http://schemas.microsoft.com/office/drawing/2014/main" id="{A8EECD4D-79D3-E5EC-3DC5-7CA571F2E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410254"/>
            <a:ext cx="8640763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 marL="377825" indent="-377825"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marL="0" indent="0" algn="just">
              <a:spcBef>
                <a:spcPts val="25"/>
              </a:spcBef>
              <a:spcAft>
                <a:spcPts val="25"/>
              </a:spcAft>
              <a:buSzPct val="80000"/>
            </a:pPr>
            <a:r>
              <a:rPr lang="en-US" altLang="en-US" sz="2000">
                <a:solidFill>
                  <a:srgbClr val="000000"/>
                </a:solidFill>
                <a:latin typeface="Times New Roman"/>
                <a:cs typeface="Times New Roman"/>
              </a:rPr>
              <a:t>Universities face challenges in communication due to the lack of a dedicated platform, leading to difficulties in managing university-wide interactions. Social media apps, while commonly used, lack essential academic features and often pose data privacy concerns. Additionally, they contribute to distractions from non-academic content, making it harder for students and faculty to focus on educational discussions.</a:t>
            </a: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25"/>
              </a:spcBef>
              <a:spcAft>
                <a:spcPts val="25"/>
              </a:spcAft>
              <a:buSzPct val="80000"/>
              <a:buFont typeface="Arial" panose="020B0604020202020204" pitchFamily="34" charset="0"/>
              <a:buChar char="•"/>
            </a:pPr>
            <a:endParaRPr lang="en-US" altLang="en-US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8D033243-1A81-BF01-18FB-5DB1E34E5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System Design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A2BAB4B1-2773-4549-ECCF-E91E0F070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768475"/>
            <a:ext cx="9070975" cy="4989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AB6D6B2E-5D3F-8EA3-D39A-84D239290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0080625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5364" name="Picture 4">
            <a:extLst>
              <a:ext uri="{FF2B5EF4-FFF2-40B4-BE49-F238E27FC236}">
                <a16:creationId xmlns:a16="http://schemas.microsoft.com/office/drawing/2014/main" id="{1B00C17B-2071-8194-2157-ACF51F374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1" y="1242714"/>
            <a:ext cx="10096457" cy="5422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510CA41-05F0-D4AC-4B1B-CBFF88F45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913" y="0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graphicFrame>
        <p:nvGraphicFramePr>
          <p:cNvPr id="10242" name="Group 2">
            <a:extLst>
              <a:ext uri="{FF2B5EF4-FFF2-40B4-BE49-F238E27FC236}">
                <a16:creationId xmlns:a16="http://schemas.microsoft.com/office/drawing/2014/main" id="{768582F2-3A1F-521E-831E-EB42E9AE9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820958"/>
              </p:ext>
            </p:extLst>
          </p:nvPr>
        </p:nvGraphicFramePr>
        <p:xfrm>
          <a:off x="696913" y="2414588"/>
          <a:ext cx="6495766" cy="4662907"/>
        </p:xfrm>
        <a:graphic>
          <a:graphicData uri="http://schemas.openxmlformats.org/drawingml/2006/table">
            <a:tbl>
              <a:tblPr/>
              <a:tblGrid>
                <a:gridCol w="1282918">
                  <a:extLst>
                    <a:ext uri="{9D8B030D-6E8A-4147-A177-3AD203B41FA5}">
                      <a16:colId xmlns:a16="http://schemas.microsoft.com/office/drawing/2014/main" val="999460531"/>
                    </a:ext>
                  </a:extLst>
                </a:gridCol>
                <a:gridCol w="1284509">
                  <a:extLst>
                    <a:ext uri="{9D8B030D-6E8A-4147-A177-3AD203B41FA5}">
                      <a16:colId xmlns:a16="http://schemas.microsoft.com/office/drawing/2014/main" val="207258539"/>
                    </a:ext>
                  </a:extLst>
                </a:gridCol>
                <a:gridCol w="1284510">
                  <a:extLst>
                    <a:ext uri="{9D8B030D-6E8A-4147-A177-3AD203B41FA5}">
                      <a16:colId xmlns:a16="http://schemas.microsoft.com/office/drawing/2014/main" val="3623499475"/>
                    </a:ext>
                  </a:extLst>
                </a:gridCol>
                <a:gridCol w="1284509">
                  <a:extLst>
                    <a:ext uri="{9D8B030D-6E8A-4147-A177-3AD203B41FA5}">
                      <a16:colId xmlns:a16="http://schemas.microsoft.com/office/drawing/2014/main" val="2335725255"/>
                    </a:ext>
                  </a:extLst>
                </a:gridCol>
                <a:gridCol w="1359320">
                  <a:extLst>
                    <a:ext uri="{9D8B030D-6E8A-4147-A177-3AD203B41FA5}">
                      <a16:colId xmlns:a16="http://schemas.microsoft.com/office/drawing/2014/main" val="4027833449"/>
                    </a:ext>
                  </a:extLst>
                </a:gridCol>
              </a:tblGrid>
              <a:tr h="638296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Features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Telegram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Teams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Proposed Chat App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0819520"/>
                  </a:ext>
                </a:extLst>
              </a:tr>
              <a:tr h="829784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Platform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iOS, Android, Web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iOS, Android, Web, Desktop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iOS, Android, Web, Desktop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iOS, Android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450552"/>
                  </a:ext>
                </a:extLst>
              </a:tr>
              <a:tr h="638296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number-based OTP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Phone number &amp; username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Microsoft account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Email/University login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596489"/>
                  </a:ext>
                </a:extLst>
              </a:tr>
              <a:tr h="446807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Real-Time Chat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94853"/>
                  </a:ext>
                </a:extLst>
              </a:tr>
              <a:tr h="638296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 Themes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(Default UI)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 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1612332"/>
                  </a:ext>
                </a:extLst>
              </a:tr>
              <a:tr h="829784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University Features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 (For enterprises)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 (Academic-focused)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694687"/>
                  </a:ext>
                </a:extLst>
              </a:tr>
              <a:tr h="638296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Event Coordination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3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Yes</a:t>
                      </a:r>
                    </a:p>
                  </a:txBody>
                  <a:tcPr marL="53280" marR="53280" marT="26640" marB="2664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624046"/>
                  </a:ext>
                </a:extLst>
              </a:tr>
            </a:tbl>
          </a:graphicData>
        </a:graphic>
      </p:graphicFrame>
      <p:sp>
        <p:nvSpPr>
          <p:cNvPr id="10360" name="Text Box 120">
            <a:extLst>
              <a:ext uri="{FF2B5EF4-FFF2-40B4-BE49-F238E27FC236}">
                <a16:creationId xmlns:a16="http://schemas.microsoft.com/office/drawing/2014/main" id="{76CBF87D-902D-B96F-2DC9-055C637716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165" y="971058"/>
            <a:ext cx="8640762" cy="14159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34513" algn="l"/>
                <a:tab pos="9883775" algn="l"/>
                <a:tab pos="10333038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algn="just">
              <a:spcBef>
                <a:spcPts val="25"/>
              </a:spcBef>
              <a:spcAft>
                <a:spcPts val="25"/>
              </a:spcAft>
              <a:buClrTx/>
              <a:buSzPct val="80000"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1. </a:t>
            </a:r>
            <a:r>
              <a:rPr lang="en-US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Survey of Existing Solutions:</a:t>
            </a:r>
          </a:p>
          <a:p>
            <a:pPr algn="just">
              <a:spcBef>
                <a:spcPts val="25"/>
              </a:spcBef>
              <a:spcAft>
                <a:spcPts val="25"/>
              </a:spcAft>
              <a:buClrTx/>
              <a:buSzPct val="80000"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Times New Roman"/>
                <a:cs typeface="Times New Roman"/>
              </a:rPr>
              <a:t>Existing real-world messenger applications include WhatsApp, Telegram, and Microsoft Teams, each offering distinct features for communication, security, and user experience.</a:t>
            </a:r>
          </a:p>
          <a:p>
            <a:pPr>
              <a:spcBef>
                <a:spcPts val="25"/>
              </a:spcBef>
              <a:spcAft>
                <a:spcPts val="25"/>
              </a:spcAft>
              <a:buClrTx/>
              <a:buSzPct val="80000"/>
              <a:buFontTx/>
              <a:buNone/>
            </a:pPr>
            <a:endParaRPr lang="en-US" altLang="en-US" sz="170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BAE3B413-B77B-3509-CE9F-C61609811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395288"/>
            <a:ext cx="9070975" cy="1262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 Literature Survey of the Existing System</a:t>
            </a:r>
          </a:p>
        </p:txBody>
      </p:sp>
      <p:graphicFrame>
        <p:nvGraphicFramePr>
          <p:cNvPr id="13314" name="Group 2">
            <a:extLst>
              <a:ext uri="{FF2B5EF4-FFF2-40B4-BE49-F238E27FC236}">
                <a16:creationId xmlns:a16="http://schemas.microsoft.com/office/drawing/2014/main" id="{E3A4CAC0-08F2-B951-0AB3-8D71BB9B1C56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2374900"/>
          <a:ext cx="7799387" cy="2925765"/>
        </p:xfrm>
        <a:graphic>
          <a:graphicData uri="http://schemas.openxmlformats.org/drawingml/2006/table">
            <a:tbl>
              <a:tblPr/>
              <a:tblGrid>
                <a:gridCol w="2997200">
                  <a:extLst>
                    <a:ext uri="{9D8B030D-6E8A-4147-A177-3AD203B41FA5}">
                      <a16:colId xmlns:a16="http://schemas.microsoft.com/office/drawing/2014/main" val="582951679"/>
                    </a:ext>
                  </a:extLst>
                </a:gridCol>
                <a:gridCol w="2203450">
                  <a:extLst>
                    <a:ext uri="{9D8B030D-6E8A-4147-A177-3AD203B41FA5}">
                      <a16:colId xmlns:a16="http://schemas.microsoft.com/office/drawing/2014/main" val="4220771782"/>
                    </a:ext>
                  </a:extLst>
                </a:gridCol>
                <a:gridCol w="2598737">
                  <a:extLst>
                    <a:ext uri="{9D8B030D-6E8A-4147-A177-3AD203B41FA5}">
                      <a16:colId xmlns:a16="http://schemas.microsoft.com/office/drawing/2014/main" val="319502807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Technology/Methodology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Used in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Purpose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427195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Flutter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Telegram (partially)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Cross-platform app development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746289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Firebase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WhatsApp, Microsoft Teams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Real-time database &amp; authentication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491804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End-to-End Encryption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WhatsApp, Telegram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Secure messaging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706842"/>
                  </a:ext>
                </a:extLst>
              </a:tr>
              <a:tr h="6397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Role-Based Access Control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Microsoft Teams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l" defTabSz="449263" rtl="0" eaLnBrk="1" fontAlgn="base" latinLnBrk="0" hangingPunct="1">
                        <a:lnSpc>
                          <a:spcPct val="97000"/>
                        </a:lnSpc>
                        <a:spcBef>
                          <a:spcPts val="13"/>
                        </a:spcBef>
                        <a:spcAft>
                          <a:spcPts val="13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rebuchet MS" panose="020B0603020202020204" pitchFamily="34" charset="0"/>
                          <a:cs typeface="Noto Sans CJK SC" charset="0"/>
                        </a:rPr>
                        <a:t>Admin and user role management</a:t>
                      </a:r>
                    </a:p>
                  </a:txBody>
                  <a:tcPr marL="90000" marR="900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5209979"/>
                  </a:ext>
                </a:extLst>
              </a:tr>
            </a:tbl>
          </a:graphicData>
        </a:graphic>
      </p:graphicFrame>
      <p:sp>
        <p:nvSpPr>
          <p:cNvPr id="13368" name="Rectangle 56">
            <a:extLst>
              <a:ext uri="{FF2B5EF4-FFF2-40B4-BE49-F238E27FC236}">
                <a16:creationId xmlns:a16="http://schemas.microsoft.com/office/drawing/2014/main" id="{40CA3617-486C-58AE-86D3-8087801DE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590386"/>
            <a:ext cx="7881686" cy="722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GB" altLang="en-US" sz="2000" b="1" dirty="0">
                <a:solidFill>
                  <a:srgbClr val="000000"/>
                </a:solidFill>
                <a:latin typeface="Times New Roman"/>
                <a:cs typeface="Times New Roman"/>
              </a:rPr>
              <a:t>2. Survey of Technologies &amp; Methodologies Used in Existing Solutions:</a:t>
            </a:r>
          </a:p>
          <a:p>
            <a:pPr>
              <a:buClrTx/>
              <a:buFontTx/>
              <a:buNone/>
            </a:pPr>
            <a:endParaRPr lang="en-GB" altLang="en-US" sz="20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096CCDF7-03D9-97C4-29F2-5C0006A7C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Technologies and Methodologies</a:t>
            </a:r>
          </a:p>
        </p:txBody>
      </p:sp>
      <p:sp>
        <p:nvSpPr>
          <p:cNvPr id="16386" name="Text Box 2">
            <a:extLst>
              <a:ext uri="{FF2B5EF4-FFF2-40B4-BE49-F238E27FC236}">
                <a16:creationId xmlns:a16="http://schemas.microsoft.com/office/drawing/2014/main" id="{0770E328-83BC-5F35-503B-E654C4507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700" y="1835150"/>
            <a:ext cx="9180513" cy="5608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387" name="Group 3">
            <a:extLst>
              <a:ext uri="{FF2B5EF4-FFF2-40B4-BE49-F238E27FC236}">
                <a16:creationId xmlns:a16="http://schemas.microsoft.com/office/drawing/2014/main" id="{D898CF21-E24B-39A1-15DD-86043F57ED52}"/>
              </a:ext>
            </a:extLst>
          </p:cNvPr>
          <p:cNvGraphicFramePr>
            <a:graphicFrameLocks noGrp="1"/>
          </p:cNvGraphicFramePr>
          <p:nvPr/>
        </p:nvGraphicFramePr>
        <p:xfrm>
          <a:off x="671513" y="2124075"/>
          <a:ext cx="7686675" cy="2711452"/>
        </p:xfrm>
        <a:graphic>
          <a:graphicData uri="http://schemas.openxmlformats.org/drawingml/2006/table">
            <a:tbl>
              <a:tblPr/>
              <a:tblGrid>
                <a:gridCol w="3846512">
                  <a:extLst>
                    <a:ext uri="{9D8B030D-6E8A-4147-A177-3AD203B41FA5}">
                      <a16:colId xmlns:a16="http://schemas.microsoft.com/office/drawing/2014/main" val="2539011997"/>
                    </a:ext>
                  </a:extLst>
                </a:gridCol>
                <a:gridCol w="3840163">
                  <a:extLst>
                    <a:ext uri="{9D8B030D-6E8A-4147-A177-3AD203B41FA5}">
                      <a16:colId xmlns:a16="http://schemas.microsoft.com/office/drawing/2014/main" val="1376289291"/>
                    </a:ext>
                  </a:extLst>
                </a:gridCol>
              </a:tblGrid>
              <a:tr h="5508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Front-end: 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1225"/>
                        </a:spcBef>
                        <a:spcAft>
                          <a:spcPts val="10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Flutter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0470368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Back-end: 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1225"/>
                        </a:spcBef>
                        <a:spcAft>
                          <a:spcPts val="10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8261999"/>
                  </a:ext>
                </a:extLst>
              </a:tr>
              <a:tr h="5508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Firestore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728019"/>
                  </a:ext>
                </a:extLst>
              </a:tr>
              <a:tr h="538163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 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1225"/>
                        </a:spcBef>
                        <a:spcAft>
                          <a:spcPts val="10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 Auth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360725"/>
                  </a:ext>
                </a:extLst>
              </a:tr>
              <a:tr h="520700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1225"/>
                        </a:spcBef>
                        <a:spcAft>
                          <a:spcPts val="10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Push Notifications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1" fontAlgn="base" latinLnBrk="0" hangingPunct="1">
                        <a:lnSpc>
                          <a:spcPct val="84000"/>
                        </a:lnSpc>
                        <a:spcBef>
                          <a:spcPts val="1225"/>
                        </a:spcBef>
                        <a:spcAft>
                          <a:spcPts val="1025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503238" algn="l"/>
                          <a:tab pos="1006475" algn="l"/>
                          <a:tab pos="1509713" algn="l"/>
                          <a:tab pos="2012950" algn="l"/>
                          <a:tab pos="2516188" algn="l"/>
                          <a:tab pos="3019425" algn="l"/>
                          <a:tab pos="3522663" algn="l"/>
                          <a:tab pos="4025900" algn="l"/>
                          <a:tab pos="4529138" algn="l"/>
                          <a:tab pos="5032375" algn="l"/>
                          <a:tab pos="5535613" algn="l"/>
                          <a:tab pos="6038850" algn="l"/>
                          <a:tab pos="6542088" algn="l"/>
                          <a:tab pos="7045325" algn="l"/>
                          <a:tab pos="7548563" algn="l"/>
                          <a:tab pos="8051800" algn="l"/>
                          <a:tab pos="8555038" algn="l"/>
                          <a:tab pos="9058275" algn="l"/>
                          <a:tab pos="9561513" algn="l"/>
                          <a:tab pos="10064750" algn="l"/>
                          <a:tab pos="10333038" algn="l"/>
                          <a:tab pos="107823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Firebase Cloud Messaging(FCM)</a:t>
                      </a:r>
                    </a:p>
                  </a:txBody>
                  <a:tcPr marL="90000" marR="90000" marT="46800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5062395"/>
                  </a:ext>
                </a:extLst>
              </a:tr>
            </a:tbl>
          </a:graphicData>
        </a:graphic>
      </p:graphicFrame>
      <p:sp>
        <p:nvSpPr>
          <p:cNvPr id="16425" name="Rectangle 41">
            <a:extLst>
              <a:ext uri="{FF2B5EF4-FFF2-40B4-BE49-F238E27FC236}">
                <a16:creationId xmlns:a16="http://schemas.microsoft.com/office/drawing/2014/main" id="{5ED62C66-9842-9202-5BA9-B799912A3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3" y="3082925"/>
            <a:ext cx="10080625" cy="1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6426" name="Group 42">
            <a:extLst>
              <a:ext uri="{FF2B5EF4-FFF2-40B4-BE49-F238E27FC236}">
                <a16:creationId xmlns:a16="http://schemas.microsoft.com/office/drawing/2014/main" id="{F8A45D75-D46E-CA92-F3B5-27A74F427B94}"/>
              </a:ext>
            </a:extLst>
          </p:cNvPr>
          <p:cNvGraphicFramePr>
            <a:graphicFrameLocks noGrp="1"/>
          </p:cNvGraphicFramePr>
          <p:nvPr/>
        </p:nvGraphicFramePr>
        <p:xfrm>
          <a:off x="676275" y="4838700"/>
          <a:ext cx="7689850" cy="1009650"/>
        </p:xfrm>
        <a:graphic>
          <a:graphicData uri="http://schemas.openxmlformats.org/drawingml/2006/table">
            <a:tbl>
              <a:tblPr/>
              <a:tblGrid>
                <a:gridCol w="3846513">
                  <a:extLst>
                    <a:ext uri="{9D8B030D-6E8A-4147-A177-3AD203B41FA5}">
                      <a16:colId xmlns:a16="http://schemas.microsoft.com/office/drawing/2014/main" val="826006669"/>
                    </a:ext>
                  </a:extLst>
                </a:gridCol>
                <a:gridCol w="3843337">
                  <a:extLst>
                    <a:ext uri="{9D8B030D-6E8A-4147-A177-3AD203B41FA5}">
                      <a16:colId xmlns:a16="http://schemas.microsoft.com/office/drawing/2014/main" val="2461999801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 Management</a:t>
                      </a:r>
                    </a:p>
                  </a:txBody>
                  <a:tcPr marL="36000" marR="36000" marT="36000" marB="36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Provider/Bloc (Flutter)</a:t>
                      </a:r>
                    </a:p>
                  </a:txBody>
                  <a:tcPr marL="36000" marR="36000" marT="36000" marB="36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1139788"/>
                  </a:ext>
                </a:extLst>
              </a:tr>
              <a:tr h="504825"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Themes</a:t>
                      </a:r>
                    </a:p>
                  </a:txBody>
                  <a:tcPr marL="36000" marR="36000" marT="36000" marB="36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7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1pPr>
                      <a:lvl2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5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2pPr>
                      <a:lvl3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3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3pPr>
                      <a:lvl4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4pPr>
                      <a:lvl5pPr>
                        <a:spcBef>
                          <a:spcPts val="1150"/>
                        </a:spcBef>
                        <a:spcAft>
                          <a:spcPts val="50"/>
                        </a:spcAft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5pPr>
                      <a:lvl6pPr marL="25146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6pPr>
                      <a:lvl7pPr marL="29718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7pPr>
                      <a:lvl8pPr marL="34290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8pPr>
                      <a:lvl9pPr marL="3886200" indent="-228600" defTabSz="449263" eaLnBrk="0" fontAlgn="base" hangingPunct="0">
                        <a:spcBef>
                          <a:spcPts val="1150"/>
                        </a:spcBef>
                        <a:spcAft>
                          <a:spcPts val="5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  <a:defRPr sz="1100">
                          <a:solidFill>
                            <a:srgbClr val="404040"/>
                          </a:solidFill>
                          <a:latin typeface="Trebuchet MS" panose="020B0603020202020204" pitchFamily="34" charset="0"/>
                          <a:cs typeface="Noto Sans CJK SC" charset="0"/>
                        </a:defRPr>
                      </a:lvl9pPr>
                    </a:lstStyle>
                    <a:p>
                      <a:pPr marL="0" marR="0" lvl="0" indent="0" algn="ctr" defTabSz="449263" rtl="0" eaLnBrk="0" fontAlgn="base" latinLnBrk="0" hangingPunct="0">
                        <a:lnSpc>
                          <a:spcPct val="93000"/>
                        </a:lnSpc>
                        <a:spcBef>
                          <a:spcPts val="50"/>
                        </a:spcBef>
                        <a:spcAft>
                          <a:spcPts val="5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49263" algn="l"/>
                          <a:tab pos="898525" algn="l"/>
                          <a:tab pos="1347788" algn="l"/>
                          <a:tab pos="1797050" algn="l"/>
                          <a:tab pos="2246313" algn="l"/>
                          <a:tab pos="2695575" algn="l"/>
                          <a:tab pos="3144838" algn="l"/>
                          <a:tab pos="3594100" algn="l"/>
                          <a:tab pos="4043363" algn="l"/>
                          <a:tab pos="4492625" algn="l"/>
                          <a:tab pos="4941888" algn="l"/>
                          <a:tab pos="5391150" algn="l"/>
                          <a:tab pos="5840413" algn="l"/>
                          <a:tab pos="6289675" algn="l"/>
                          <a:tab pos="6738938" algn="l"/>
                          <a:tab pos="7188200" algn="l"/>
                          <a:tab pos="7637463" algn="l"/>
                          <a:tab pos="8086725" algn="l"/>
                          <a:tab pos="8535988" algn="l"/>
                          <a:tab pos="8985250" algn="l"/>
                          <a:tab pos="9434513" algn="l"/>
                          <a:tab pos="9883775" algn="l"/>
                          <a:tab pos="10333038" algn="l"/>
                          <a:tab pos="10782300" algn="l"/>
                        </a:tabLst>
                      </a:pPr>
                      <a:r>
                        <a:rPr kumimoji="0" lang="en-IN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Flutter’s Material Design</a:t>
                      </a:r>
                    </a:p>
                  </a:txBody>
                  <a:tcPr marL="36000" marR="36000" marT="36000" marB="360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59877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0590C459-A9B9-A78A-340D-A909E5707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1625"/>
            <a:ext cx="9070975" cy="126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31680" rIns="0" bIns="0" anchor="ctr"/>
          <a:lstStyle>
            <a:lvl1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1pPr>
            <a:lvl2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2pPr>
            <a:lvl3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3pPr>
            <a:lvl4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4pPr>
            <a:lvl5pPr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5pPr>
            <a:lvl6pPr marL="25146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6pPr>
            <a:lvl7pPr marL="29718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7pPr>
            <a:lvl8pPr marL="34290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8pPr>
            <a:lvl9pPr marL="3886200" indent="-228600" defTabSz="449263" eaLnBrk="0" fontAlgn="base" hangingPunct="0">
              <a:spcBef>
                <a:spcPts val="13"/>
              </a:spcBef>
              <a:spcAft>
                <a:spcPts val="13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  <a:tab pos="8985250" algn="l"/>
                <a:tab pos="9144000" algn="l"/>
                <a:tab pos="9601200" algn="l"/>
                <a:tab pos="10058400" algn="l"/>
                <a:tab pos="10515600" algn="l"/>
                <a:tab pos="10782300" algn="l"/>
              </a:tabLst>
              <a:defRPr>
                <a:solidFill>
                  <a:srgbClr val="FFFFFF"/>
                </a:solidFill>
                <a:latin typeface="Trebuchet MS" panose="020B0603020202020204" pitchFamily="34" charset="0"/>
                <a:cs typeface="Noto Sans CJK SC" charset="0"/>
              </a:defRPr>
            </a:lvl9pPr>
          </a:lstStyle>
          <a:p>
            <a:pPr eaLnBrk="1" hangingPunct="1">
              <a:lnSpc>
                <a:spcPct val="93000"/>
              </a:lnSpc>
              <a:spcBef>
                <a:spcPts val="50"/>
              </a:spcBef>
              <a:spcAft>
                <a:spcPts val="50"/>
              </a:spcAft>
              <a:buClrTx/>
              <a:buFontTx/>
              <a:buNone/>
            </a:pPr>
            <a:r>
              <a:rPr lang="en-IN" altLang="en-US" sz="36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DejaVu Sans" charset="0"/>
              </a:rPr>
              <a:t>Implementation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BB7753AD-68DD-16DC-A158-FCD76A3FEF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1563688"/>
            <a:ext cx="9070975" cy="519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7411" name="Picture 3">
            <a:extLst>
              <a:ext uri="{FF2B5EF4-FFF2-40B4-BE49-F238E27FC236}">
                <a16:creationId xmlns:a16="http://schemas.microsoft.com/office/drawing/2014/main" id="{F97E2FD9-CE94-D73C-BC26-B72148C3B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95934"/>
            <a:ext cx="2597150" cy="577373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2" name="Picture 4">
            <a:extLst>
              <a:ext uri="{FF2B5EF4-FFF2-40B4-BE49-F238E27FC236}">
                <a16:creationId xmlns:a16="http://schemas.microsoft.com/office/drawing/2014/main" id="{1AE9F1DF-96E6-A890-ADC9-7AF390DCE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8725" y="1503871"/>
            <a:ext cx="2600325" cy="5778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413" name="Picture 5">
            <a:extLst>
              <a:ext uri="{FF2B5EF4-FFF2-40B4-BE49-F238E27FC236}">
                <a16:creationId xmlns:a16="http://schemas.microsoft.com/office/drawing/2014/main" id="{1CA3D0E4-F829-24B0-22B4-D3211544DA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558" y="1501518"/>
            <a:ext cx="2563813" cy="57794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"/>
      </a:majorFont>
      <a:minorFont>
        <a:latin typeface="Trebuchet MS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"/>
      </a:majorFont>
      <a:minorFont>
        <a:latin typeface="Trebuchet MS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"/>
      </a:majorFont>
      <a:minorFont>
        <a:latin typeface="Trebuchet MS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rebuchet MS"/>
        <a:ea typeface=""/>
        <a:cs typeface="Noto Sans CJK SC"/>
      </a:majorFont>
      <a:minorFont>
        <a:latin typeface="Trebuchet MS"/>
        <a:ea typeface=""/>
        <a:cs typeface="Noto Sans CJK SC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ts val="13"/>
          </a:spcBef>
          <a:spcAft>
            <a:spcPts val="13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rebuchet MS" panose="020B0603020202020204" pitchFamily="34" charset="0"/>
            <a:cs typeface="Noto Sans CJK SC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15</Slides>
  <Notes>15</Notes>
  <HiddenSlides>0</HiddenSlide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171</cp:revision>
  <dcterms:modified xsi:type="dcterms:W3CDTF">2025-03-19T06:21:14Z</dcterms:modified>
</cp:coreProperties>
</file>