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2A2A2"/>
    <a:srgbClr val="FD6F58"/>
    <a:srgbClr val="1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1"/>
    <p:restoredTop sz="94631"/>
  </p:normalViewPr>
  <p:slideViewPr>
    <p:cSldViewPr snapToGrid="0" snapToObjects="1">
      <p:cViewPr varScale="1">
        <p:scale>
          <a:sx n="58" d="100"/>
          <a:sy n="58" d="100"/>
        </p:scale>
        <p:origin x="2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9B60-C121-1946-A2A6-F2277F17FD7F}" type="datetimeFigureOut">
              <a:rPr lang="fr-FR" smtClean="0"/>
              <a:t>07/12/2018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://www.linkedin.com/in/bilel-hamimed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rez90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/>
          <p:cNvSpPr txBox="1"/>
          <p:nvPr/>
        </p:nvSpPr>
        <p:spPr>
          <a:xfrm>
            <a:off x="464630" y="607414"/>
            <a:ext cx="186977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/>
              <a:t>Après plusieurs années à travailler dans différents domaines, j'ai décidé de me reconvertir dans le développement web. Je suis actuellement en formation de développeur web à l’ACCESS CODE SCHOOL durant laquelle j'ai réalisé différents projets, en HTML, CSS, JavaScript et PHP.</a:t>
            </a:r>
            <a:endParaRPr lang="fr-FR" sz="1100" dirty="0"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630" y="217997"/>
            <a:ext cx="106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A PROPOS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95381" y="2382439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Bilel </a:t>
            </a:r>
          </a:p>
          <a:p>
            <a:pPr algn="ctr"/>
            <a:r>
              <a:rPr lang="fr-FR" dirty="0"/>
              <a:t>HAMIMED</a:t>
            </a:r>
          </a:p>
        </p:txBody>
      </p:sp>
      <p:sp>
        <p:nvSpPr>
          <p:cNvPr id="17" name="Ellipse 16"/>
          <p:cNvSpPr/>
          <p:nvPr/>
        </p:nvSpPr>
        <p:spPr>
          <a:xfrm>
            <a:off x="5186303" y="773008"/>
            <a:ext cx="311971" cy="3119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39" y="856234"/>
            <a:ext cx="164955" cy="16495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186301" y="1211541"/>
            <a:ext cx="311971" cy="311971"/>
          </a:xfrm>
          <a:prstGeom prst="ellipse">
            <a:avLst/>
          </a:prstGeom>
          <a:solidFill>
            <a:srgbClr val="1FD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186020" y="1751124"/>
            <a:ext cx="311971" cy="311971"/>
          </a:xfrm>
          <a:prstGeom prst="ellipse">
            <a:avLst/>
          </a:prstGeom>
          <a:solidFill>
            <a:srgbClr val="FD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86020" y="2192440"/>
            <a:ext cx="311971" cy="3119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1297462"/>
            <a:ext cx="167573" cy="167573"/>
          </a:xfrm>
          <a:prstGeom prst="rect">
            <a:avLst/>
          </a:prstGeom>
        </p:spPr>
      </p:pic>
      <p:pic>
        <p:nvPicPr>
          <p:cNvPr id="2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4" y="1826467"/>
            <a:ext cx="169953" cy="169953"/>
          </a:xfrm>
          <a:prstGeom prst="rect">
            <a:avLst/>
          </a:prstGeom>
        </p:spPr>
      </p:pic>
      <p:pic>
        <p:nvPicPr>
          <p:cNvPr id="24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2" y="2268593"/>
            <a:ext cx="168377" cy="16837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99290" y="6771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99290" y="11315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05393" y="166596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92527" y="209935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491502" y="129950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Bd du Maréchal Joffre </a:t>
            </a: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90000 Belfort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05110" y="182510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bilel.hamimed@yahoo.fr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494563" y="2256571"/>
            <a:ext cx="185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: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https://github.com/Krez90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Linkedin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fr-FR" sz="1000" dirty="0">
                <a:hlinkClick r:id="rId7"/>
              </a:rPr>
              <a:t>www.linkedin.com/in/bilel-hamimed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05393" y="83875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06 23 23 66 65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33436" y="223564"/>
            <a:ext cx="971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CONTACT</a:t>
            </a:r>
          </a:p>
        </p:txBody>
      </p:sp>
      <p:pic>
        <p:nvPicPr>
          <p:cNvPr id="34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46" y="3377899"/>
            <a:ext cx="574149" cy="574149"/>
          </a:xfrm>
          <a:prstGeom prst="rect">
            <a:avLst/>
          </a:prstGeom>
        </p:spPr>
      </p:pic>
      <p:pic>
        <p:nvPicPr>
          <p:cNvPr id="35" name="Pictur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46" y="3377899"/>
            <a:ext cx="574149" cy="574149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>
            <a:off x="3786692" y="3952048"/>
            <a:ext cx="10756" cy="651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02997" y="4178069"/>
            <a:ext cx="3297468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2016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2017| AGENT DE PRODUCTION| ADAPEI</a:t>
            </a:r>
          </a:p>
          <a:p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Soudure pièce automobile, contrôle et vérification qualité.</a:t>
            </a:r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2014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2016| GÉRANT FONDATEUR | STEAMWASH</a:t>
            </a:r>
          </a:p>
          <a:p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Gérant de la société crée en 2014. Nettoyage, rénovation automobile. Création du site internet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SteamWash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(Template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Wix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). Création de la publicité (Marquage véhicule, flyers, carte de visite).</a:t>
            </a:r>
            <a:endParaRPr lang="fr-FR" sz="1100" dirty="0"/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2012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2013 | OPÉRATEUR | PEUGEOT CITROEN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Montage joint portière, contrôle des opérations, détecter et signaler les anomalies. Vérification contrôle qualité.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2011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2012 | LOGISTIQUE | MABÉO INDUSTRIE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Préparateur de commande, étiquetage en vue de son expédition et contrôle de la marchandise.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2008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2009 | LOGISTIQUE | AMSTUTZ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Préparateur de commande, étiquetage en vue de son expédition et contrôle de la marchandise.</a:t>
            </a: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4656" y="4164592"/>
            <a:ext cx="32125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2018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2019 | ÉTUDIANT | ACCESS CODE SCHOOL</a:t>
            </a:r>
          </a:p>
          <a:p>
            <a:pPr algn="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Formation intensive en développement web. Apprentissage du développement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Front-End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algn="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et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Back-end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 HTML, CSS, JavaScript, PHP et SQL. Pratique de Git/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Github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sur tous les  projets.</a:t>
            </a:r>
          </a:p>
          <a:p>
            <a:pPr algn="r" defTabSz="685800">
              <a:defRPr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2005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BAC PRO COMMERCE – LPP st Joseph Belfort</a:t>
            </a:r>
          </a:p>
          <a:p>
            <a:pPr algn="r"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2012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BEP COMPTABILITÉ – René Cassin Belfort</a:t>
            </a:r>
          </a:p>
          <a:p>
            <a:pPr algn="r" defTabSz="685800">
              <a:defRPr/>
            </a:pPr>
            <a:endParaRPr lang="fr-FR" sz="1100" dirty="0"/>
          </a:p>
          <a:p>
            <a:pPr algn="r" defTabSz="685800">
              <a:defRPr/>
            </a:pPr>
            <a:endParaRPr lang="fr-FR" sz="1100" dirty="0"/>
          </a:p>
          <a:p>
            <a:pPr algn="r" defTabSz="685800">
              <a:defRPr/>
            </a:pPr>
            <a:endParaRPr lang="fr-FR" sz="1100" dirty="0"/>
          </a:p>
        </p:txBody>
      </p:sp>
      <p:pic>
        <p:nvPicPr>
          <p:cNvPr id="41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31" y="6111890"/>
            <a:ext cx="574149" cy="574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14103" y="6232821"/>
            <a:ext cx="1458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COMPÉTENCES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1861484" y="8021363"/>
            <a:ext cx="1506976" cy="11016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41677" y="8291807"/>
            <a:ext cx="1506976" cy="11680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68228" y="8762629"/>
            <a:ext cx="1506976" cy="12915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54529" y="8647092"/>
            <a:ext cx="1506976" cy="11798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16951" y="3510440"/>
            <a:ext cx="1250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FORMATION</a:t>
            </a:r>
            <a:endParaRPr lang="fr-FR" sz="1600" dirty="0"/>
          </a:p>
        </p:txBody>
      </p:sp>
      <p:sp>
        <p:nvSpPr>
          <p:cNvPr id="55" name="Rectangle 54"/>
          <p:cNvSpPr/>
          <p:nvPr/>
        </p:nvSpPr>
        <p:spPr>
          <a:xfrm>
            <a:off x="4840987" y="3510092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EXPÉRIENCE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1621082" y="9020797"/>
            <a:ext cx="1948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CENTRES D’INTÉRÊTS</a:t>
            </a:r>
          </a:p>
        </p:txBody>
      </p:sp>
      <p:sp>
        <p:nvSpPr>
          <p:cNvPr id="58" name="TextBox 72"/>
          <p:cNvSpPr txBox="1"/>
          <p:nvPr/>
        </p:nvSpPr>
        <p:spPr>
          <a:xfrm>
            <a:off x="1389819" y="9345989"/>
            <a:ext cx="2067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Nouvelles technologies</a:t>
            </a:r>
          </a:p>
          <a:p>
            <a:pPr algn="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Jeux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vidéos</a:t>
            </a:r>
            <a:endParaRPr lang="en-GB" sz="1100" dirty="0">
              <a:solidFill>
                <a:schemeClr val="bg1">
                  <a:lumMod val="50000"/>
                </a:schemeClr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Cinéma</a:t>
            </a:r>
            <a:endParaRPr lang="en-GB" sz="1100" dirty="0">
              <a:solidFill>
                <a:schemeClr val="bg1">
                  <a:lumMod val="50000"/>
                </a:schemeClr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66007" y="6826445"/>
            <a:ext cx="1686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DÉVELOPPEMENT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943ED9-CD81-4B36-A75B-462458F78E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1000" y="7274696"/>
            <a:ext cx="338554" cy="3385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4E9E42-C348-4C4B-9B80-1FE85EFB6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4383" y="7274696"/>
            <a:ext cx="337871" cy="3378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4119C7-A562-476E-BFB4-836AF2E68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9132" y="7851730"/>
            <a:ext cx="323822" cy="3238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5162141-141B-43E9-8A99-26395463FE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3865" y="7298611"/>
            <a:ext cx="314639" cy="31463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805173B-CB75-47D7-874C-E967B75A7D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0636" y="7870327"/>
            <a:ext cx="317612" cy="31761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572049A-CFD2-47B0-B700-BA4508A404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0602" y="7851730"/>
            <a:ext cx="338554" cy="33855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79538473-F000-4036-8402-F34FA40D0B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32151" y="555843"/>
            <a:ext cx="1705895" cy="17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302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stagiaire</cp:lastModifiedBy>
  <cp:revision>51</cp:revision>
  <dcterms:created xsi:type="dcterms:W3CDTF">2017-11-15T14:17:37Z</dcterms:created>
  <dcterms:modified xsi:type="dcterms:W3CDTF">2018-12-07T13:46:00Z</dcterms:modified>
</cp:coreProperties>
</file>