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C2377-385F-4A66-8955-53231A828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4D0B6E-D2AE-459A-BE3F-76B78C278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C2DD3B-043F-4DD5-933D-66952CFB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68FC-9FF3-4615-A907-D8A367B63129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6E34B0-CE0D-40BF-B75D-0A820D50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E002CC-471D-4579-8D5D-231B7C11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0B0-6518-4E72-B424-610FAB25A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1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74FBA-F503-4581-BDB3-0BB8B505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8DADBE-617D-4676-BB11-EC1804621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BCFC6-3A6E-4688-817E-F886A269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68FC-9FF3-4615-A907-D8A367B63129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F63190-E718-4AC2-9B16-9EA21E56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EDE8BF-6479-43CE-9886-F5C0AE06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0B0-6518-4E72-B424-610FAB25A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42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9360D6-C31F-43B2-8F20-DC007A8C3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E67938-10AE-4D96-A518-5E151B86B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DEA1B4-AB40-4B37-ABDA-C0C47BBD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68FC-9FF3-4615-A907-D8A367B63129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6026C8-371B-4264-898A-44ECC2DF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8C8050-94D0-46EF-8027-48D73D4F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0B0-6518-4E72-B424-610FAB25A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9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45F71-5119-47F9-97F0-33DE0890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5EF728-2C71-4EAE-922E-0802E31C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B1F16F-2BDF-4139-8B29-632AE4B5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68FC-9FF3-4615-A907-D8A367B63129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0C364C-4189-491E-8A1E-D99183CF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53A56-54A9-4BA0-B832-3DFA4B86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0B0-6518-4E72-B424-610FAB25A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46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E9754-C278-4321-9CDC-F9B18692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633192-9DDA-4180-B3D5-E5CD3018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8FC838-37DD-4251-A980-31743566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68FC-9FF3-4615-A907-D8A367B63129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9E3660-0BEF-470F-BBF3-F2158A36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C84102-F56F-42D6-BF17-E9351F57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0B0-6518-4E72-B424-610FAB25A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0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25F63-EF95-41EF-848B-C95B98B8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1201B-6810-4899-AE8A-D5183D317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D36734-569F-42A2-936D-0FA59C669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301A4A-D8CB-40FF-9448-8316F237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68FC-9FF3-4615-A907-D8A367B63129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2E2DA7-BE9F-4E14-A845-7D00A656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6F6F2D-BE84-4228-B23B-FEAB3823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0B0-6518-4E72-B424-610FAB25A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3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EABAA-1B6F-43E8-91AB-5234F0D3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D76270-B4E7-482B-AF64-4A43F74C5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E8162D-103B-4936-A81A-7BFF2EBBF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4EA5E3-4EEF-4982-B792-3FE3BC37C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544E94-37A7-4126-ACFB-2E60318D5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48FCA-CD67-47BA-9CBF-703E9958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68FC-9FF3-4615-A907-D8A367B63129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BFB1BE-C1C0-4EC7-A432-D9E0F6AD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A02E5E-37DF-4F2B-9AC9-4BAF34E3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0B0-6518-4E72-B424-610FAB25A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22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E9D38-B12C-4524-889B-E5A2FE05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EEDB0A-B9D1-4D08-A86B-43205AA0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68FC-9FF3-4615-A907-D8A367B63129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13AD54-032D-4AC0-BF7B-F475791C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E8427F-E402-4DFC-BC53-9F417317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0B0-6518-4E72-B424-610FAB25A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46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9BB969-3628-43A6-8F2F-E10D0B96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68FC-9FF3-4615-A907-D8A367B63129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63E42A-0EAB-4EFE-8CBA-0E241CB7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5EAF75-B6E4-4E0C-BE3A-638E764C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0B0-6518-4E72-B424-610FAB25A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49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BE14B-9114-49ED-B0CB-F219BC61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D4E054-79C3-4278-BB66-6DBD94F64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9E0EBA-D056-4552-AAA1-6287268F2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EC42AF-DB71-414B-8B79-F8386AF2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68FC-9FF3-4615-A907-D8A367B63129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D3D502-3B23-4C83-9294-5F3DF289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CB4E3F-C5A9-4D14-B509-B5105575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0B0-6518-4E72-B424-610FAB25A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78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056F0-F440-483B-8A96-B0639553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BBDB26-FAFE-4CBC-992F-45339CD3F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43DDA8-D3C7-4C47-9AA3-0ADFF0E0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0CF7B2-059C-46F9-96E1-CCB75313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68FC-9FF3-4615-A907-D8A367B63129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98FE4C-9106-4AC3-9346-C2AF2552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94D6FC-A69A-40F0-A70B-C8A1D200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0B0-6518-4E72-B424-610FAB25A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50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870316-D2A3-4D57-BA81-0B523C58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4D85BC-40F1-4E06-897D-B12AF4601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DB081C-0ADC-4E13-9C11-AF678BBCE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68FC-9FF3-4615-A907-D8A367B63129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DFC6FB-B06E-49D8-9877-72008910B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61DCD5-9F28-4289-917D-1FE5AB195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A00B0-6518-4E72-B424-610FAB25A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1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39959-1098-4B39-9507-5A152FCFE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LE TYPAGE STATIC ET DYNAMIQUE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E5B3C6-F611-4691-B6DD-F2817917B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4029"/>
            <a:ext cx="9144000" cy="459599"/>
          </a:xfrm>
        </p:spPr>
        <p:txBody>
          <a:bodyPr/>
          <a:lstStyle/>
          <a:p>
            <a:r>
              <a:rPr lang="fr-FR" dirty="0"/>
              <a:t>Qu’est ce un typage fort, faible, </a:t>
            </a:r>
            <a:r>
              <a:rPr lang="fr-FR" dirty="0" err="1"/>
              <a:t>static</a:t>
            </a:r>
            <a:r>
              <a:rPr lang="fr-FR" dirty="0"/>
              <a:t> et dynamique.</a:t>
            </a:r>
          </a:p>
        </p:txBody>
      </p:sp>
    </p:spTree>
    <p:extLst>
      <p:ext uri="{BB962C8B-B14F-4D97-AF65-F5344CB8AC3E}">
        <p14:creationId xmlns:p14="http://schemas.microsoft.com/office/powerpoint/2010/main" val="1988153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6931C-26C6-427D-95DA-0AC714FA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44433" cy="1325563"/>
          </a:xfrm>
        </p:spPr>
        <p:txBody>
          <a:bodyPr/>
          <a:lstStyle/>
          <a:p>
            <a:r>
              <a:rPr lang="fr-FR" b="1" i="1" dirty="0">
                <a:solidFill>
                  <a:srgbClr val="C00000"/>
                </a:solidFill>
              </a:rPr>
              <a:t>Typage statique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785508-8140-4387-8B02-47B890D3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19" y="3973402"/>
            <a:ext cx="5360581" cy="2267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Chaque variable conserve son type pendant toute son existence.</a:t>
            </a:r>
          </a:p>
          <a:p>
            <a:pPr marL="0" indent="0">
              <a:buNone/>
            </a:pPr>
            <a:r>
              <a:rPr lang="fr-FR" dirty="0"/>
              <a:t>Le typage est vérifié par le compilateur. Nécessite une base syntaxique.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D9607C3-BCE5-4D51-82E2-DB6CB2A440C1}"/>
              </a:ext>
            </a:extLst>
          </p:cNvPr>
          <p:cNvSpPr/>
          <p:nvPr/>
        </p:nvSpPr>
        <p:spPr>
          <a:xfrm rot="5400000">
            <a:off x="2221212" y="2956551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FC4FF-81D0-4AE4-B7EC-08639B7F22A6}"/>
              </a:ext>
            </a:extLst>
          </p:cNvPr>
          <p:cNvSpPr txBox="1"/>
          <p:nvPr/>
        </p:nvSpPr>
        <p:spPr>
          <a:xfrm>
            <a:off x="7176976" y="643185"/>
            <a:ext cx="464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i="1" dirty="0">
                <a:solidFill>
                  <a:srgbClr val="C00000"/>
                </a:solidFill>
                <a:latin typeface="+mj-lt"/>
              </a:rPr>
              <a:t>Typage dynamique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ED9EE97-B981-4FA8-8D88-0A9BBC3A6E5E}"/>
              </a:ext>
            </a:extLst>
          </p:cNvPr>
          <p:cNvSpPr/>
          <p:nvPr/>
        </p:nvSpPr>
        <p:spPr>
          <a:xfrm rot="5400000">
            <a:off x="8828460" y="2956551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59E731A-D8E2-4E1C-AD65-6A8BA2BDC301}"/>
              </a:ext>
            </a:extLst>
          </p:cNvPr>
          <p:cNvSpPr txBox="1"/>
          <p:nvPr/>
        </p:nvSpPr>
        <p:spPr>
          <a:xfrm>
            <a:off x="7453423" y="3973402"/>
            <a:ext cx="4442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variables peuvent changer leurs types pendant l’exécution du programme.</a:t>
            </a:r>
          </a:p>
          <a:p>
            <a:r>
              <a:rPr lang="fr-FR" sz="2400" dirty="0"/>
              <a:t>Le typage est vérifié pendant </a:t>
            </a:r>
            <a:r>
              <a:rPr lang="fr-FR" sz="2400"/>
              <a:t>l’exécution.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64696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0" grpId="0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C83E2-ED99-4E4A-9638-AB591F86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53047" cy="1325563"/>
          </a:xfrm>
        </p:spPr>
        <p:txBody>
          <a:bodyPr/>
          <a:lstStyle/>
          <a:p>
            <a:r>
              <a:rPr lang="fr-FR" b="1" i="1" dirty="0">
                <a:solidFill>
                  <a:srgbClr val="C00000"/>
                </a:solidFill>
              </a:rPr>
              <a:t>Typage fort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8886B6-6777-4903-9481-BD2636E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19" y="3144817"/>
            <a:ext cx="3553047" cy="3573833"/>
          </a:xfrm>
        </p:spPr>
        <p:txBody>
          <a:bodyPr>
            <a:normAutofit/>
          </a:bodyPr>
          <a:lstStyle/>
          <a:p>
            <a:r>
              <a:rPr lang="fr-FR" sz="2000" dirty="0"/>
              <a:t>Un langage est fortement typé si :</a:t>
            </a:r>
          </a:p>
          <a:p>
            <a:r>
              <a:rPr lang="fr-FR" sz="2000" dirty="0"/>
              <a:t>La compilation ou l’exécution peuvent détecter des erreurs de typage.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40A33E-8F45-430F-8FBB-75B75420706E}"/>
              </a:ext>
            </a:extLst>
          </p:cNvPr>
          <p:cNvSpPr txBox="1"/>
          <p:nvPr/>
        </p:nvSpPr>
        <p:spPr>
          <a:xfrm>
            <a:off x="7910623" y="659219"/>
            <a:ext cx="3785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i="1" dirty="0">
                <a:solidFill>
                  <a:srgbClr val="C00000"/>
                </a:solidFill>
                <a:latin typeface="+mj-lt"/>
              </a:rPr>
              <a:t>Typage faible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6DC529-B1AD-4426-966A-8A51D44B4F41}"/>
              </a:ext>
            </a:extLst>
          </p:cNvPr>
          <p:cNvSpPr txBox="1"/>
          <p:nvPr/>
        </p:nvSpPr>
        <p:spPr>
          <a:xfrm>
            <a:off x="7749362" y="3579329"/>
            <a:ext cx="4051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Sinon le langage est dit faiblement typé.</a:t>
            </a:r>
          </a:p>
          <a:p>
            <a:endParaRPr lang="fr-FR" sz="2000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26E7446-8FA7-46B8-AFDE-C2DCF1279410}"/>
              </a:ext>
            </a:extLst>
          </p:cNvPr>
          <p:cNvSpPr/>
          <p:nvPr/>
        </p:nvSpPr>
        <p:spPr>
          <a:xfrm>
            <a:off x="6624086" y="3829455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92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LE TYPAGE STATIC ET DYNAMIQUE</vt:lpstr>
      <vt:lpstr>Typage statique</vt:lpstr>
      <vt:lpstr>Typage fort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TYPAGE STATIC ET DYNAMIQUE</dc:title>
  <dc:creator>stagiaire</dc:creator>
  <cp:lastModifiedBy>stagiaire</cp:lastModifiedBy>
  <cp:revision>18</cp:revision>
  <dcterms:created xsi:type="dcterms:W3CDTF">2018-12-13T17:43:27Z</dcterms:created>
  <dcterms:modified xsi:type="dcterms:W3CDTF">2018-12-13T21:25:05Z</dcterms:modified>
</cp:coreProperties>
</file>