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Impermanence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@Krezzlu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23871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 is impermanence</a:t>
            </a:r>
            <a:endParaRPr/>
          </a:p>
        </p:txBody>
      </p:sp>
      <p:pic>
        <p:nvPicPr>
          <p:cNvPr id="52886117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84320" y="2034465"/>
            <a:ext cx="11229975" cy="3867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31260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Why is impermanence?</a:t>
            </a:r>
            <a:endParaRPr/>
          </a:p>
        </p:txBody>
      </p:sp>
      <p:sp>
        <p:nvSpPr>
          <p:cNvPr id="182469508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5195626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Live Demo</a:t>
            </a:r>
            <a:endParaRPr/>
          </a:p>
        </p:txBody>
      </p:sp>
      <p:sp>
        <p:nvSpPr>
          <p:cNvPr id="2184724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98145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Resources</a:t>
            </a:r>
            <a:endParaRPr/>
          </a:p>
        </p:txBody>
      </p:sp>
      <p:sp>
        <p:nvSpPr>
          <p:cNvPr id="29493741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3689596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Thanks</a:t>
            </a:r>
            <a:endParaRPr/>
          </a:p>
        </p:txBody>
      </p:sp>
      <p:sp>
        <p:nvSpPr>
          <p:cNvPr id="52665741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2024-04-08T21:52:45Z</dcterms:modified>
  <cp:category/>
  <cp:contentStatus/>
  <cp:version/>
</cp:coreProperties>
</file>