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61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4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7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91DE5-69C9-CD85-5D7E-799F835B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67" y="2775204"/>
            <a:ext cx="10691265" cy="1307592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MKAD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0ECB6-99DC-7020-8348-A87BDCBD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48" y="4908042"/>
            <a:ext cx="2742653" cy="7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 err="1"/>
              <a:t>Hackithon</a:t>
            </a:r>
            <a:r>
              <a:rPr lang="cs-CZ" sz="2800" dirty="0"/>
              <a:t> 2024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529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 10" descr="Изображение выглядит как символ, логотип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D23B6B1-A693-8366-06AE-62296BE0A4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901" r="5966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1E1EF96-1338-5D76-5187-BD1124E2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6186" y="1042991"/>
            <a:ext cx="4800600" cy="4918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Danil </a:t>
            </a:r>
            <a:r>
              <a:rPr lang="en-US" sz="2800" dirty="0" err="1"/>
              <a:t>Korchagin</a:t>
            </a:r>
            <a:r>
              <a:rPr lang="en-US" sz="2800" dirty="0"/>
              <a:t> </a:t>
            </a:r>
          </a:p>
          <a:p>
            <a:r>
              <a:rPr lang="en-US" sz="2800" dirty="0"/>
              <a:t>Anastasia </a:t>
            </a:r>
            <a:r>
              <a:rPr lang="en-US" sz="2800" dirty="0" err="1"/>
              <a:t>Gadermeteva</a:t>
            </a:r>
            <a:endParaRPr lang="en-US" sz="2800" dirty="0"/>
          </a:p>
          <a:p>
            <a:r>
              <a:rPr lang="en-US" sz="2800" dirty="0"/>
              <a:t>Mykhailo </a:t>
            </a:r>
            <a:r>
              <a:rPr lang="en-US" sz="2800" dirty="0" err="1"/>
              <a:t>Pastram</a:t>
            </a:r>
            <a:r>
              <a:rPr lang="en-US" sz="2800" dirty="0"/>
              <a:t> </a:t>
            </a:r>
          </a:p>
          <a:p>
            <a:r>
              <a:rPr lang="en-US" sz="2800" dirty="0"/>
              <a:t>Kristina </a:t>
            </a:r>
            <a:r>
              <a:rPr lang="en-US" sz="2800" dirty="0" err="1"/>
              <a:t>Gavrina</a:t>
            </a:r>
            <a:r>
              <a:rPr lang="en-US" sz="2800" dirty="0"/>
              <a:t> </a:t>
            </a:r>
          </a:p>
        </p:txBody>
      </p:sp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11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455EA-FD22-3C92-27EE-0B63679A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08F36-E744-F120-532E-1AAE3A2A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Poskytování zajímavých informací o obcích</a:t>
            </a:r>
            <a:r>
              <a:rPr lang="ru-RU" sz="3200" dirty="0"/>
              <a:t> (</a:t>
            </a:r>
            <a:r>
              <a:rPr lang="cs-CZ" sz="3200" dirty="0"/>
              <a:t>ve formátu grafů, map nebo obyčejných statistik</a:t>
            </a:r>
            <a:r>
              <a:rPr lang="ru-RU" sz="3200" dirty="0"/>
              <a:t>)</a:t>
            </a:r>
            <a:r>
              <a:rPr lang="cs-CZ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1456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6292A-D2A1-8524-2009-6F22E747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0CA99-2820-568A-BA22-6C38C0968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7" y="2221992"/>
            <a:ext cx="10025825" cy="3739896"/>
          </a:xfrm>
        </p:spPr>
        <p:txBody>
          <a:bodyPr>
            <a:normAutofit/>
          </a:bodyPr>
          <a:lstStyle/>
          <a:p>
            <a:r>
              <a:rPr lang="cs-CZ" sz="3200" dirty="0"/>
              <a:t>Kód, který získá  informace o všech obcích prostřednictvím koncových bodů.  </a:t>
            </a:r>
          </a:p>
          <a:p>
            <a:r>
              <a:rPr lang="cs-CZ" sz="3200" dirty="0"/>
              <a:t>Zpracování získaných dat nebo html stránek </a:t>
            </a:r>
          </a:p>
          <a:p>
            <a:r>
              <a:rPr lang="cs-CZ" sz="3200" dirty="0"/>
              <a:t>Zobrazení dat ve formátu grafů, map nebo obyčejných statistik na webové stránce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8804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60AB30-5328-E757-C68F-1E1CD3DD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3007518"/>
            <a:ext cx="10691265" cy="842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cs-CZ" sz="5400" dirty="0"/>
              <a:t>Děkujeme za pozornost!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312928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D2323"/>
      </a:dk2>
      <a:lt2>
        <a:srgbClr val="E6E2E8"/>
      </a:lt2>
      <a:accent1>
        <a:srgbClr val="55B520"/>
      </a:accent1>
      <a:accent2>
        <a:srgbClr val="8AAE13"/>
      </a:accent2>
      <a:accent3>
        <a:srgbClr val="BB9E21"/>
      </a:accent3>
      <a:accent4>
        <a:srgbClr val="D56217"/>
      </a:accent4>
      <a:accent5>
        <a:srgbClr val="E7292D"/>
      </a:accent5>
      <a:accent6>
        <a:srgbClr val="D5176A"/>
      </a:accent6>
      <a:hlink>
        <a:srgbClr val="BF52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64</Words>
  <Application>Microsoft Macintosh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MKAD</vt:lpstr>
      <vt:lpstr>Презентация PowerPoint</vt:lpstr>
      <vt:lpstr>cíl </vt:lpstr>
      <vt:lpstr>plán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Хачатрян Карен Радикович</dc:creator>
  <cp:lastModifiedBy>Хачатрян Карен Радикович</cp:lastModifiedBy>
  <cp:revision>3</cp:revision>
  <dcterms:created xsi:type="dcterms:W3CDTF">2024-05-24T14:41:30Z</dcterms:created>
  <dcterms:modified xsi:type="dcterms:W3CDTF">2024-05-24T16:40:03Z</dcterms:modified>
</cp:coreProperties>
</file>