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11" d="100"/>
          <a:sy n="111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5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имвол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213658-6A0E-C558-2221-61484081B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" r="2091"/>
          <a:stretch/>
        </p:blipFill>
        <p:spPr>
          <a:xfrm>
            <a:off x="0" y="0"/>
            <a:ext cx="657559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CC0C-B3AD-C86E-64CA-4678B619E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448" y="389045"/>
            <a:ext cx="4361688" cy="3475236"/>
          </a:xfrm>
        </p:spPr>
        <p:txBody>
          <a:bodyPr>
            <a:normAutofit fontScale="90000"/>
          </a:bodyPr>
          <a:lstStyle/>
          <a:p>
            <a:pPr algn="l"/>
            <a:br>
              <a:rPr lang="cs-CZ" sz="5300" i="0" u="none" strike="noStrike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</a:br>
            <a:r>
              <a:rPr lang="cs-CZ" sz="5600" i="0" u="none" strike="noStrike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Zpracování otevřených dat z úředních desek</a:t>
            </a:r>
            <a:br>
              <a:rPr lang="cs-CZ" sz="5300" b="0" i="0" u="none" strike="noStrike" dirty="0">
                <a:solidFill>
                  <a:srgbClr val="000000"/>
                </a:solidFill>
                <a:effectLst/>
              </a:rPr>
            </a:b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CD1C8-6ADC-A3F3-E9A0-5DA835327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800" dirty="0"/>
              <a:t>Danil </a:t>
            </a:r>
            <a:r>
              <a:rPr lang="en-US" sz="1800" dirty="0" err="1"/>
              <a:t>Korchagin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Anastasia </a:t>
            </a:r>
            <a:r>
              <a:rPr lang="en-US" sz="1800" dirty="0" err="1"/>
              <a:t>Gadermeteva</a:t>
            </a:r>
            <a:endParaRPr lang="en-US" sz="1800" dirty="0"/>
          </a:p>
          <a:p>
            <a:pPr algn="l"/>
            <a:r>
              <a:rPr lang="en-US" sz="1800" dirty="0"/>
              <a:t>Mykhailo </a:t>
            </a:r>
            <a:r>
              <a:rPr lang="en-US" sz="1800" dirty="0" err="1"/>
              <a:t>Pastram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Kristina </a:t>
            </a:r>
            <a:r>
              <a:rPr lang="en-US" sz="1800" dirty="0" err="1"/>
              <a:t>Gavrina</a:t>
            </a:r>
            <a:r>
              <a:rPr lang="en-US" sz="1800" dirty="0"/>
              <a:t> 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5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FA35C-B941-9B8F-C14E-675FEA61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900" dirty="0" err="1">
                <a:latin typeface="Bierstadt" panose="020B0004020202020204" pitchFamily="34" charset="0"/>
              </a:rPr>
              <a:t>Cíl</a:t>
            </a:r>
            <a:r>
              <a:rPr lang="en-US" sz="4900" dirty="0">
                <a:latin typeface="Bierstadt" panose="020B0004020202020204" pitchFamily="34" charset="0"/>
              </a:rPr>
              <a:t> 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10475-7DDC-AE16-BFA6-68936B37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/>
              <a:t>Naším cílem je získat údaje z úředních desek obcí a vyfiltrovat je podle oblasti činnosti.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44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36EB0-44FF-0DC1-B025-415E0BB7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1. krok </a:t>
            </a:r>
            <a:r>
              <a:rPr lang="ru-RU" dirty="0">
                <a:latin typeface="+mn-lt"/>
              </a:rPr>
              <a:t>- </a:t>
            </a:r>
            <a:r>
              <a:rPr lang="cs-CZ" dirty="0">
                <a:latin typeface="+mn-lt"/>
              </a:rPr>
              <a:t>Získání dat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B816D-CC50-6184-4C23-A8F953E0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Endpoints </a:t>
            </a:r>
            <a:endParaRPr lang="ru-RU" sz="2800" dirty="0"/>
          </a:p>
          <a:p>
            <a:r>
              <a:rPr lang="en-US" sz="2800" dirty="0" err="1"/>
              <a:t>Kód</a:t>
            </a:r>
            <a:r>
              <a:rPr lang="en-US" sz="2800" dirty="0"/>
              <a:t>, </a:t>
            </a:r>
            <a:r>
              <a:rPr lang="en-US" sz="2800" dirty="0" err="1"/>
              <a:t>který</a:t>
            </a:r>
            <a:r>
              <a:rPr lang="en-US" sz="2800" dirty="0"/>
              <a:t> </a:t>
            </a:r>
            <a:r>
              <a:rPr lang="en-US" sz="2800" dirty="0" err="1"/>
              <a:t>stahuje</a:t>
            </a:r>
            <a:r>
              <a:rPr lang="en-US" sz="2800" dirty="0"/>
              <a:t> </a:t>
            </a:r>
            <a:r>
              <a:rPr lang="en-US" sz="2800" dirty="0" err="1"/>
              <a:t>všechny</a:t>
            </a:r>
            <a:r>
              <a:rPr lang="ru-RU" sz="2800" dirty="0"/>
              <a:t> </a:t>
            </a:r>
            <a:r>
              <a:rPr lang="en-US" sz="2800" dirty="0" err="1"/>
              <a:t>json</a:t>
            </a:r>
            <a:r>
              <a:rPr lang="en-US" sz="2800" dirty="0"/>
              <a:t> </a:t>
            </a:r>
            <a:r>
              <a:rPr lang="en-US" sz="2800" dirty="0" err="1"/>
              <a:t>soubory</a:t>
            </a:r>
            <a:r>
              <a:rPr lang="en-US" sz="2800" dirty="0"/>
              <a:t> 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</a:rPr>
              <a:t>z veřejného prostoru</a:t>
            </a:r>
            <a:endParaRPr lang="ru-RU" sz="28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800" dirty="0" err="1"/>
              <a:t>Finální</a:t>
            </a:r>
            <a:r>
              <a:rPr lang="en-US" sz="2800" dirty="0"/>
              <a:t> </a:t>
            </a:r>
            <a:r>
              <a:rPr lang="en-US" sz="2800" dirty="0" err="1"/>
              <a:t>verze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3E06-E8A9-C46F-2625-758C8710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krok</a:t>
            </a:r>
            <a:r>
              <a:rPr lang="en-US" dirty="0"/>
              <a:t> - </a:t>
            </a:r>
            <a:r>
              <a:rPr lang="en-US" dirty="0" err="1"/>
              <a:t>Parsování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17BCA-86C5-0BED-4E02-C6769102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Zpracování </a:t>
            </a:r>
            <a:r>
              <a:rPr lang="cs-CZ" sz="2800" dirty="0" err="1"/>
              <a:t>Json</a:t>
            </a:r>
            <a:r>
              <a:rPr lang="cs-CZ" sz="2800" dirty="0"/>
              <a:t> souborů </a:t>
            </a:r>
          </a:p>
          <a:p>
            <a:r>
              <a:rPr lang="cs-CZ" sz="2800" dirty="0"/>
              <a:t>Vytváření CSV soubor</a:t>
            </a:r>
            <a:r>
              <a:rPr lang="en-US" sz="2800" dirty="0"/>
              <a:t>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045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6F52F-50AF-6FF5-9F51-AA5B398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cs-CZ" dirty="0"/>
              <a:t>k</a:t>
            </a:r>
            <a:r>
              <a:rPr lang="en-US" dirty="0" err="1"/>
              <a:t>rok</a:t>
            </a:r>
            <a:r>
              <a:rPr lang="en-US" dirty="0"/>
              <a:t> – </a:t>
            </a:r>
            <a:r>
              <a:rPr lang="en-US" dirty="0" err="1"/>
              <a:t>Webová</a:t>
            </a:r>
            <a:r>
              <a:rPr lang="en-US" dirty="0"/>
              <a:t> </a:t>
            </a:r>
            <a:r>
              <a:rPr lang="en-US" dirty="0" err="1"/>
              <a:t>stránka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A4567-4FFD-1A55-5326-2C57B84D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Dash </a:t>
            </a:r>
          </a:p>
          <a:p>
            <a:r>
              <a:rPr lang="cs-CZ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Plotly</a:t>
            </a:r>
            <a:r>
              <a:rPr lang="cs-CZ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grafy a diagramy</a:t>
            </a:r>
          </a:p>
          <a:p>
            <a:r>
              <a:rPr lang="cs-CZ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Leaflet</a:t>
            </a:r>
            <a:r>
              <a:rPr lang="ru-RU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mapa</a:t>
            </a:r>
            <a:endParaRPr lang="cs-CZ" sz="28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A8F44-8448-24DE-673C-868595FF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52" y="282423"/>
            <a:ext cx="10653578" cy="1132258"/>
          </a:xfrm>
        </p:spPr>
        <p:txBody>
          <a:bodyPr/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krok</a:t>
            </a:r>
            <a:r>
              <a:rPr lang="en-US" dirty="0"/>
              <a:t> –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9CDBD-252B-7719-5DA2-FD68BCA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11169"/>
            <a:ext cx="11251403" cy="574683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cs-CZ" sz="2800" b="1" dirty="0"/>
              <a:t>Hlavní témata :</a:t>
            </a:r>
          </a:p>
          <a:p>
            <a:r>
              <a:rPr lang="cs-CZ" sz="2600" dirty="0">
                <a:effectLst/>
              </a:rPr>
              <a:t>Trendy v dotacích a financování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-poskytnutí dotace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-investiční dotace</a:t>
            </a:r>
            <a:endParaRPr lang="cs-CZ" sz="2600" dirty="0">
              <a:effectLst/>
            </a:endParaRPr>
          </a:p>
          <a:p>
            <a:r>
              <a:rPr lang="cs-CZ" sz="2600" dirty="0">
                <a:effectLst/>
              </a:rPr>
              <a:t>Legislativní a právní záležitosti</a:t>
            </a:r>
          </a:p>
          <a:p>
            <a:pPr marL="457200" lvl="2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-veřejnoprávní smlouva</a:t>
            </a:r>
          </a:p>
          <a:p>
            <a:pPr marL="457200" lvl="2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</a:rPr>
              <a:t>	-</a:t>
            </a:r>
            <a:r>
              <a:rPr lang="ru-RU" sz="2600" dirty="0">
                <a:solidFill>
                  <a:srgbClr val="000000"/>
                </a:solidFill>
                <a:effectLst/>
              </a:rPr>
              <a:t>106 1999</a:t>
            </a:r>
            <a:endParaRPr lang="cs-CZ" sz="2600" dirty="0">
              <a:effectLst/>
            </a:endParaRPr>
          </a:p>
          <a:p>
            <a:r>
              <a:rPr lang="cs-CZ" sz="2600" dirty="0">
                <a:effectLst/>
              </a:rPr>
              <a:t>Městské plánování a infrastruktura</a:t>
            </a:r>
          </a:p>
          <a:p>
            <a:pPr marL="0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    	-úpravy provozu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  	-přechodné úpravy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</a:rPr>
              <a:t>	-</a:t>
            </a:r>
            <a:r>
              <a:rPr lang="cs-CZ" sz="2600" dirty="0">
                <a:solidFill>
                  <a:srgbClr val="000000"/>
                </a:solidFill>
                <a:effectLst/>
              </a:rPr>
              <a:t>místní úpravy</a:t>
            </a:r>
            <a:endParaRPr lang="cs-CZ" sz="2600" dirty="0">
              <a:effectLst/>
            </a:endParaRPr>
          </a:p>
          <a:p>
            <a:endParaRPr lang="cs-CZ" sz="2600" dirty="0">
              <a:effectLst/>
            </a:endParaRPr>
          </a:p>
          <a:p>
            <a:r>
              <a:rPr lang="cs-CZ" sz="2600" dirty="0">
                <a:effectLst/>
              </a:rPr>
              <a:t> Veřejné oznámení a vyhlášky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 veřejná vyhláška‘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 dražební vyhláška</a:t>
            </a:r>
          </a:p>
          <a:p>
            <a:pPr marL="228600" lvl="1" indent="0">
              <a:buNone/>
            </a:pPr>
            <a:r>
              <a:rPr lang="cs-CZ" sz="2600" dirty="0">
                <a:solidFill>
                  <a:srgbClr val="000000"/>
                </a:solidFill>
                <a:effectLst/>
              </a:rPr>
              <a:t>	- opatření obecné povahy</a:t>
            </a:r>
            <a:endParaRPr lang="cs-CZ" sz="2600" dirty="0">
              <a:effectLst/>
            </a:endParaRPr>
          </a:p>
          <a:p>
            <a:r>
              <a:rPr lang="cs-CZ" sz="2600" dirty="0">
                <a:effectLst/>
              </a:rPr>
              <a:t> Energetika a služby</a:t>
            </a:r>
          </a:p>
          <a:p>
            <a:pPr marL="228600" lvl="1" indent="0">
              <a:buNone/>
            </a:pPr>
            <a:r>
              <a:rPr lang="cs-CZ" sz="2600" dirty="0">
                <a:effectLst/>
              </a:rPr>
              <a:t>	-</a:t>
            </a:r>
            <a:r>
              <a:rPr lang="cs-CZ" sz="2600" dirty="0">
                <a:solidFill>
                  <a:srgbClr val="000000"/>
                </a:solidFill>
                <a:effectLst/>
              </a:rPr>
              <a:t>dodávky elektrické energie</a:t>
            </a:r>
          </a:p>
          <a:p>
            <a:pPr marL="228600" lvl="1" indent="0">
              <a:buNone/>
            </a:pPr>
            <a:endParaRPr lang="cs-CZ" sz="2600" dirty="0">
              <a:effectLst/>
            </a:endParaRPr>
          </a:p>
          <a:p>
            <a:pPr marL="0" indent="0">
              <a:buNone/>
            </a:pPr>
            <a:r>
              <a:rPr lang="cs-CZ" sz="2600" b="1" dirty="0">
                <a:effectLst/>
              </a:rPr>
              <a:t>	</a:t>
            </a:r>
          </a:p>
          <a:p>
            <a:pPr marL="0" indent="0">
              <a:buNone/>
            </a:pPr>
            <a:endParaRPr lang="cs-CZ" sz="28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1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2B37F-82E5-A816-8F87-A477FC5D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2862871"/>
            <a:ext cx="10653578" cy="1132258"/>
          </a:xfrm>
        </p:spPr>
        <p:txBody>
          <a:bodyPr anchor="ctr"/>
          <a:lstStyle/>
          <a:p>
            <a:pPr algn="ctr"/>
            <a:r>
              <a:rPr lang="en-US" dirty="0" err="1">
                <a:latin typeface="+mn-lt"/>
              </a:rPr>
              <a:t>Děkujeme</a:t>
            </a:r>
            <a:r>
              <a:rPr lang="en-US" dirty="0">
                <a:latin typeface="+mn-lt"/>
              </a:rPr>
              <a:t> za </a:t>
            </a:r>
            <a:r>
              <a:rPr lang="en-US" dirty="0" err="1">
                <a:latin typeface="+mn-lt"/>
              </a:rPr>
              <a:t>pozornost</a:t>
            </a:r>
            <a:r>
              <a:rPr lang="en-US" dirty="0">
                <a:latin typeface="+mn-lt"/>
              </a:rPr>
              <a:t> !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8584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166</Words>
  <Application>Microsoft Macintosh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Bierstadt</vt:lpstr>
      <vt:lpstr>Helvetica Neue</vt:lpstr>
      <vt:lpstr>Neue Haas Grotesk Text Pro</vt:lpstr>
      <vt:lpstr>VanillaVTI</vt:lpstr>
      <vt:lpstr> Zpracování otevřených dat z úředních desek </vt:lpstr>
      <vt:lpstr>Cíl </vt:lpstr>
      <vt:lpstr>1. krok - Získání dat</vt:lpstr>
      <vt:lpstr>2. krok - Parsování dat</vt:lpstr>
      <vt:lpstr>3. krok – Webová stránka </vt:lpstr>
      <vt:lpstr>4. krok – Analýza dat </vt:lpstr>
      <vt:lpstr>Děkujeme za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Хачатрян Карен Радикович</dc:creator>
  <cp:lastModifiedBy>Хачатрян Карен Радикович</cp:lastModifiedBy>
  <cp:revision>2</cp:revision>
  <dcterms:created xsi:type="dcterms:W3CDTF">2024-05-25T05:28:25Z</dcterms:created>
  <dcterms:modified xsi:type="dcterms:W3CDTF">2024-05-30T19:21:33Z</dcterms:modified>
</cp:coreProperties>
</file>