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sanfran_geojson" TargetMode="External"/><Relationship Id="rId2" Type="http://schemas.openxmlformats.org/officeDocument/2006/relationships/hyperlink" Target="https://s3-api.us-geo.objectstorage.softlayer.net/cf-courses-data/CognitiveClass/DV0101EN/labs/Data_Files/Police_Department_Incidents_-_Previous_Year__2016_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 the Perfect Place to Live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Case Study: Finding an affordable rental property in the San Francisco area that meets certain client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0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Clients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$5000/ month</a:t>
            </a:r>
          </a:p>
          <a:p>
            <a:r>
              <a:rPr lang="en-US" dirty="0" smtClean="0"/>
              <a:t>Low Crime Area</a:t>
            </a:r>
          </a:p>
          <a:p>
            <a:r>
              <a:rPr lang="en-US" dirty="0" smtClean="0"/>
              <a:t>Access to a Bar and Coffee Shop</a:t>
            </a:r>
          </a:p>
          <a:p>
            <a:r>
              <a:rPr lang="en-US" dirty="0" smtClean="0"/>
              <a:t>Frequently visited Business Establishments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Crime Statistics for San Francisco Neighborhoods</a:t>
            </a:r>
          </a:p>
          <a:p>
            <a:pPr lvl="1"/>
            <a:r>
              <a:rPr lang="en-US" u="sng" dirty="0">
                <a:hlinkClick r:id="rId2"/>
              </a:rPr>
              <a:t>https://s3-api.us-geo.objectstorage.softlayer.net/cf-courses-data/CognitiveClass/DV0101EN/labs/Data_Files/Police_Department_Incidents_-_Previous_Year__2016_.csv</a:t>
            </a:r>
            <a:r>
              <a:rPr lang="en-US" u="sng" dirty="0"/>
              <a:t>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GeoJSON</a:t>
            </a:r>
            <a:r>
              <a:rPr lang="en-US" dirty="0" smtClean="0"/>
              <a:t> file with clear Neighborhood Boundaries</a:t>
            </a:r>
          </a:p>
          <a:p>
            <a:pPr lvl="1"/>
            <a:r>
              <a:rPr lang="en-US" u="sng" dirty="0">
                <a:hlinkClick r:id="rId3"/>
              </a:rPr>
              <a:t>https://cocl.us/sanfran_geojson</a:t>
            </a:r>
            <a:r>
              <a:rPr lang="en-US" u="sng" dirty="0"/>
              <a:t> </a:t>
            </a:r>
            <a:endParaRPr lang="en-US" u="sng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83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</a:t>
            </a:r>
            <a:r>
              <a:rPr lang="en-US" dirty="0" err="1" smtClean="0"/>
              <a:t>Cloropleth</a:t>
            </a:r>
            <a:r>
              <a:rPr lang="en-US" dirty="0" smtClean="0"/>
              <a:t> map of Crime Data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599661"/>
            <a:ext cx="5943600" cy="23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Venue Data for each Neighborhood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20788" y="2759243"/>
            <a:ext cx="5943600" cy="20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838" y="3051175"/>
            <a:ext cx="6534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6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263" y="3108325"/>
            <a:ext cx="6591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5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413" y="3074987"/>
            <a:ext cx="6477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can be adjusted to fit client desires</a:t>
            </a:r>
          </a:p>
          <a:p>
            <a:r>
              <a:rPr lang="en-US" dirty="0" smtClean="0"/>
              <a:t>Location can be adjusted to accommodate any available data set</a:t>
            </a:r>
          </a:p>
          <a:p>
            <a:r>
              <a:rPr lang="en-US" dirty="0" smtClean="0"/>
              <a:t>Any map type can be used</a:t>
            </a:r>
          </a:p>
          <a:p>
            <a:r>
              <a:rPr lang="en-US" dirty="0" smtClean="0"/>
              <a:t>Clusters could be added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422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120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Finding the Perfect Place to Live</vt:lpstr>
      <vt:lpstr>The Clients Request</vt:lpstr>
      <vt:lpstr>The Data</vt:lpstr>
      <vt:lpstr>Methodology</vt:lpstr>
      <vt:lpstr>Methodology</vt:lpstr>
      <vt:lpstr>Properties</vt:lpstr>
      <vt:lpstr>Properties</vt:lpstr>
      <vt:lpstr>Properties</vt:lpstr>
      <vt:lpstr>Conclusion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Perfect Place to Live</dc:title>
  <dc:creator>Rhea, Katherine</dc:creator>
  <cp:lastModifiedBy>Rhea, Katherine</cp:lastModifiedBy>
  <cp:revision>2</cp:revision>
  <dcterms:created xsi:type="dcterms:W3CDTF">2020-07-07T02:47:27Z</dcterms:created>
  <dcterms:modified xsi:type="dcterms:W3CDTF">2020-07-07T03:03:15Z</dcterms:modified>
</cp:coreProperties>
</file>