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7B410B-BFE4-4CC2-B84A-1E10D4BD74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 Bike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A6AF32-D749-42A3-981C-80E14518D4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2:37:55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Start Stations 2021" id="10" name="slide10">
            <a:extLst>
              <a:ext uri="{FF2B5EF4-FFF2-40B4-BE49-F238E27FC236}">
                <a16:creationId xmlns:a16="http://schemas.microsoft.com/office/drawing/2014/main" id="{B8EAF38B-9F03-4EF4-95D6-2739F2DF5A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587"/>
            <a:ext cx="12192000" cy="3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st Popular Start Stations 2021" id="11" name="slide11">
            <a:extLst>
              <a:ext uri="{FF2B5EF4-FFF2-40B4-BE49-F238E27FC236}">
                <a16:creationId xmlns:a16="http://schemas.microsoft.com/office/drawing/2014/main" id="{30D561A4-3F3B-4161-83B4-CB16B0C48C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697"/>
            <a:ext cx="12192000" cy="32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r End Stations 2021" id="12" name="slide12">
            <a:extLst>
              <a:ext uri="{FF2B5EF4-FFF2-40B4-BE49-F238E27FC236}">
                <a16:creationId xmlns:a16="http://schemas.microsoft.com/office/drawing/2014/main" id="{58EB1BD8-CBCC-45E1-B340-7A7AD80B34A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587"/>
            <a:ext cx="12192000" cy="3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st Popular End Stations 2021 (2)" id="13" name="slide13">
            <a:extLst>
              <a:ext uri="{FF2B5EF4-FFF2-40B4-BE49-F238E27FC236}">
                <a16:creationId xmlns:a16="http://schemas.microsoft.com/office/drawing/2014/main" id="{092948D1-985C-4EF5-BB72-BCA3EEE9CF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587"/>
            <a:ext cx="12192000" cy="3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Hours Start and Gender 2020" id="14" name="slide14">
            <a:extLst>
              <a:ext uri="{FF2B5EF4-FFF2-40B4-BE49-F238E27FC236}">
                <a16:creationId xmlns:a16="http://schemas.microsoft.com/office/drawing/2014/main" id="{9961C59C-FC63-4F25-931C-725B142F21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" y="0"/>
            <a:ext cx="1098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Hours Start and Age 2020" id="15" name="slide15">
            <a:extLst>
              <a:ext uri="{FF2B5EF4-FFF2-40B4-BE49-F238E27FC236}">
                <a16:creationId xmlns:a16="http://schemas.microsoft.com/office/drawing/2014/main" id="{67C1C913-37CF-48C3-960F-C2F315669D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" y="0"/>
            <a:ext cx="1098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Hours End and Gender 2020 (2)" id="16" name="slide16">
            <a:extLst>
              <a:ext uri="{FF2B5EF4-FFF2-40B4-BE49-F238E27FC236}">
                <a16:creationId xmlns:a16="http://schemas.microsoft.com/office/drawing/2014/main" id="{1564180A-6350-48D4-B31D-155BC933D2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" y="0"/>
            <a:ext cx="1098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Hours End and Age 2020 (3)" id="17" name="slide17">
            <a:extLst>
              <a:ext uri="{FF2B5EF4-FFF2-40B4-BE49-F238E27FC236}">
                <a16:creationId xmlns:a16="http://schemas.microsoft.com/office/drawing/2014/main" id="{4693F8D9-1706-48FF-9E12-FB95FDA570B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2" y="0"/>
            <a:ext cx="10982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Duration by Gender" id="18" name="slide18">
            <a:extLst>
              <a:ext uri="{FF2B5EF4-FFF2-40B4-BE49-F238E27FC236}">
                <a16:creationId xmlns:a16="http://schemas.microsoft.com/office/drawing/2014/main" id="{2D18B8D8-2D4E-4738-8A9B-D85FB5B235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93" y="0"/>
            <a:ext cx="740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scriber Vs. Customer Gender" id="19" name="slide19">
            <a:extLst>
              <a:ext uri="{FF2B5EF4-FFF2-40B4-BE49-F238E27FC236}">
                <a16:creationId xmlns:a16="http://schemas.microsoft.com/office/drawing/2014/main" id="{12EDD2AC-18CD-4905-B0A4-5B4CA9E40E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7978"/>
            <a:ext cx="12192000" cy="17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 of Station Usage" id="2" name="slide2">
            <a:extLst>
              <a:ext uri="{FF2B5EF4-FFF2-40B4-BE49-F238E27FC236}">
                <a16:creationId xmlns:a16="http://schemas.microsoft.com/office/drawing/2014/main" id="{8DC4323E-CD71-45AA-83EC-D81679202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scriber Vs. Customer Age Group" id="20" name="slide20">
            <a:extLst>
              <a:ext uri="{FF2B5EF4-FFF2-40B4-BE49-F238E27FC236}">
                <a16:creationId xmlns:a16="http://schemas.microsoft.com/office/drawing/2014/main" id="{79F64AF6-8675-4747-B6BD-CAE31A62207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098"/>
            <a:ext cx="12192000" cy="24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s Most Records" id="21" name="slide21">
            <a:extLst>
              <a:ext uri="{FF2B5EF4-FFF2-40B4-BE49-F238E27FC236}">
                <a16:creationId xmlns:a16="http://schemas.microsoft.com/office/drawing/2014/main" id="{39F04854-3145-4E52-A3E9-DC3D3451A3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0"/>
            <a:ext cx="1128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ip Duration by Age Group" id="22" name="slide22">
            <a:extLst>
              <a:ext uri="{FF2B5EF4-FFF2-40B4-BE49-F238E27FC236}">
                <a16:creationId xmlns:a16="http://schemas.microsoft.com/office/drawing/2014/main" id="{7C42C696-A384-4AA1-A5EA-B2AE2B2ABC8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3" y="0"/>
            <a:ext cx="11340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Start Stations 2020" id="23" name="slide23">
            <a:extLst>
              <a:ext uri="{FF2B5EF4-FFF2-40B4-BE49-F238E27FC236}">
                <a16:creationId xmlns:a16="http://schemas.microsoft.com/office/drawing/2014/main" id="{995AAB5B-227E-43B0-B6AE-0116A101E64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504950"/>
            <a:ext cx="5876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st Popular Start Stations 2020" id="24" name="slide24">
            <a:extLst>
              <a:ext uri="{FF2B5EF4-FFF2-40B4-BE49-F238E27FC236}">
                <a16:creationId xmlns:a16="http://schemas.microsoft.com/office/drawing/2014/main" id="{6A32DE37-D9EC-4C7C-BB5B-D7F91FA8CEE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218"/>
            <a:ext cx="12192000" cy="31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end stations 2020 (2)" id="25" name="slide25">
            <a:extLst>
              <a:ext uri="{FF2B5EF4-FFF2-40B4-BE49-F238E27FC236}">
                <a16:creationId xmlns:a16="http://schemas.microsoft.com/office/drawing/2014/main" id="{B01A2F69-4AB3-4BBB-8B23-6D4ADAC489C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218"/>
            <a:ext cx="12192000" cy="31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st popular end stations 2020 (3)" id="26" name="slide26">
            <a:extLst>
              <a:ext uri="{FF2B5EF4-FFF2-40B4-BE49-F238E27FC236}">
                <a16:creationId xmlns:a16="http://schemas.microsoft.com/office/drawing/2014/main" id="{CC32AA50-5446-46E2-AD0C-DC0D6BDF20B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218"/>
            <a:ext cx="12192000" cy="31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 Start Locations in 2020 with Age Groups" id="27" name="slide27">
            <a:extLst>
              <a:ext uri="{FF2B5EF4-FFF2-40B4-BE49-F238E27FC236}">
                <a16:creationId xmlns:a16="http://schemas.microsoft.com/office/drawing/2014/main" id="{5440E9CD-53EB-4C45-B05B-A6F9AB1021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9" y="0"/>
            <a:ext cx="10729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 End Locations in 2020 with Age Groups" id="28" name="slide28">
            <a:extLst>
              <a:ext uri="{FF2B5EF4-FFF2-40B4-BE49-F238E27FC236}">
                <a16:creationId xmlns:a16="http://schemas.microsoft.com/office/drawing/2014/main" id="{233C6DD5-934B-4295-A7D0-7C602C72A6A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9" y="0"/>
            <a:ext cx="10729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Trips Age and Gender" id="29" name="slide29">
            <a:extLst>
              <a:ext uri="{FF2B5EF4-FFF2-40B4-BE49-F238E27FC236}">
                <a16:creationId xmlns:a16="http://schemas.microsoft.com/office/drawing/2014/main" id="{F762A8D6-F9E7-47A8-BD04-50E90CF95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452687"/>
            <a:ext cx="6210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 Hours and Weekdays" id="3" name="slide3">
            <a:extLst>
              <a:ext uri="{FF2B5EF4-FFF2-40B4-BE49-F238E27FC236}">
                <a16:creationId xmlns:a16="http://schemas.microsoft.com/office/drawing/2014/main" id="{BA8087E3-EE33-4257-BE06-9C6581042E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ip Duration by Gender" id="30" name="slide30">
            <a:extLst>
              <a:ext uri="{FF2B5EF4-FFF2-40B4-BE49-F238E27FC236}">
                <a16:creationId xmlns:a16="http://schemas.microsoft.com/office/drawing/2014/main" id="{E7F6CDAC-5D4D-450D-82ED-B0145FCF39E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0"/>
            <a:ext cx="1128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Duration for User Type" id="31" name="slide31">
            <a:extLst>
              <a:ext uri="{FF2B5EF4-FFF2-40B4-BE49-F238E27FC236}">
                <a16:creationId xmlns:a16="http://schemas.microsoft.com/office/drawing/2014/main" id="{773FBD1C-526A-433D-9473-BF5CC6387B2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1824037"/>
            <a:ext cx="4543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Duration Age and Gender" id="32" name="slide32">
            <a:extLst>
              <a:ext uri="{FF2B5EF4-FFF2-40B4-BE49-F238E27FC236}">
                <a16:creationId xmlns:a16="http://schemas.microsoft.com/office/drawing/2014/main" id="{863E0B52-5862-4EB5-AFF2-17EE8991E24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37" y="0"/>
            <a:ext cx="2644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start station" id="33" name="slide33">
            <a:extLst>
              <a:ext uri="{FF2B5EF4-FFF2-40B4-BE49-F238E27FC236}">
                <a16:creationId xmlns:a16="http://schemas.microsoft.com/office/drawing/2014/main" id="{D66C3AAB-44D1-4411-A01C-944B10B6A5A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0"/>
            <a:ext cx="1128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ip duration for start station" id="34" name="slide34">
            <a:extLst>
              <a:ext uri="{FF2B5EF4-FFF2-40B4-BE49-F238E27FC236}">
                <a16:creationId xmlns:a16="http://schemas.microsoft.com/office/drawing/2014/main" id="{2DC5F9FA-AC0A-4588-A413-38D865DAE21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8" y="0"/>
            <a:ext cx="1128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Duration by Weekday Gender/Age" id="35" name="slide35">
            <a:extLst>
              <a:ext uri="{FF2B5EF4-FFF2-40B4-BE49-F238E27FC236}">
                <a16:creationId xmlns:a16="http://schemas.microsoft.com/office/drawing/2014/main" id="{920F2DCB-AD99-4594-9A6C-BDF132AA8CB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82" y="0"/>
            <a:ext cx="478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nk trip duration age group" id="36" name="slide36">
            <a:extLst>
              <a:ext uri="{FF2B5EF4-FFF2-40B4-BE49-F238E27FC236}">
                <a16:creationId xmlns:a16="http://schemas.microsoft.com/office/drawing/2014/main" id="{31D4749D-3B9F-4A4A-B3C7-B81BF007E70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52" y="0"/>
            <a:ext cx="7245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trip duration gender (2)" id="37" name="slide37">
            <a:extLst>
              <a:ext uri="{FF2B5EF4-FFF2-40B4-BE49-F238E27FC236}">
                <a16:creationId xmlns:a16="http://schemas.microsoft.com/office/drawing/2014/main" id="{982A5EB9-222E-4E95-98CD-95FF937B898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93" y="0"/>
            <a:ext cx="740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Vs. Subscriber Average Trip Duration" id="38" name="slide38">
            <a:extLst>
              <a:ext uri="{FF2B5EF4-FFF2-40B4-BE49-F238E27FC236}">
                <a16:creationId xmlns:a16="http://schemas.microsoft.com/office/drawing/2014/main" id="{29DD2EE3-EC44-49EF-BCBC-0A466AE9974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52" y="0"/>
            <a:ext cx="7245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User Subscribers" id="39" name="slide39">
            <a:extLst>
              <a:ext uri="{FF2B5EF4-FFF2-40B4-BE49-F238E27FC236}">
                <a16:creationId xmlns:a16="http://schemas.microsoft.com/office/drawing/2014/main" id="{F09BF2C0-06C4-448C-AE03-7CDAB2A74C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10" y="0"/>
            <a:ext cx="1655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and Least Popular Stations" id="4" name="slide4">
            <a:extLst>
              <a:ext uri="{FF2B5EF4-FFF2-40B4-BE49-F238E27FC236}">
                <a16:creationId xmlns:a16="http://schemas.microsoft.com/office/drawing/2014/main" id="{0C633CAF-7EF0-48A8-8C8A-595D0975D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scriber Vs. Customer" id="5" name="slide5">
            <a:extLst>
              <a:ext uri="{FF2B5EF4-FFF2-40B4-BE49-F238E27FC236}">
                <a16:creationId xmlns:a16="http://schemas.microsoft.com/office/drawing/2014/main" id="{577450EC-7CDE-49F7-8028-51634EC21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Duration" id="6" name="slide6">
            <a:extLst>
              <a:ext uri="{FF2B5EF4-FFF2-40B4-BE49-F238E27FC236}">
                <a16:creationId xmlns:a16="http://schemas.microsoft.com/office/drawing/2014/main" id="{AC6A6D4D-42EF-495D-BF2D-9E2C4FB41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. Age" id="7" name="slide7">
            <a:extLst>
              <a:ext uri="{FF2B5EF4-FFF2-40B4-BE49-F238E27FC236}">
                <a16:creationId xmlns:a16="http://schemas.microsoft.com/office/drawing/2014/main" id="{1ADE05F8-68E3-4872-9AE4-69CB6D5ED8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day Start Locations in 2021 (No Gender/Age Data)" id="8" name="slide8">
            <a:extLst>
              <a:ext uri="{FF2B5EF4-FFF2-40B4-BE49-F238E27FC236}">
                <a16:creationId xmlns:a16="http://schemas.microsoft.com/office/drawing/2014/main" id="{C235E268-B5DD-4B28-8020-4496EA0560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3148012"/>
            <a:ext cx="117443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r Weekdays 2021" id="9" name="slide9">
            <a:extLst>
              <a:ext uri="{FF2B5EF4-FFF2-40B4-BE49-F238E27FC236}">
                <a16:creationId xmlns:a16="http://schemas.microsoft.com/office/drawing/2014/main" id="{1196C9F1-C450-4FD3-BAD2-4320A1F8A5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903"/>
            <a:ext cx="12192000" cy="2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2021-08-11T19:38:13Z</dcterms:created>
  <dcterms:modified xsi:type="dcterms:W3CDTF">2021-08-11T19:38:13Z</dcterms:modified>
</cp:coreProperties>
</file>