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22C72C-C510-4182-945B-8E01FEEF6A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 Bike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7085FE-168E-450C-8EF0-A55ECF482D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2:36:46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1" id="2" name="slide2">
            <a:extLst>
              <a:ext uri="{FF2B5EF4-FFF2-40B4-BE49-F238E27FC236}">
                <a16:creationId xmlns:a16="http://schemas.microsoft.com/office/drawing/2014/main" id="{81806A38-FC52-49F6-ADDE-35D416DDA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2" id="3" name="slide3">
            <a:extLst>
              <a:ext uri="{FF2B5EF4-FFF2-40B4-BE49-F238E27FC236}">
                <a16:creationId xmlns:a16="http://schemas.microsoft.com/office/drawing/2014/main" id="{FC1FC4DD-C05F-4450-8B0A-37788605A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3" id="4" name="slide4">
            <a:extLst>
              <a:ext uri="{FF2B5EF4-FFF2-40B4-BE49-F238E27FC236}">
                <a16:creationId xmlns:a16="http://schemas.microsoft.com/office/drawing/2014/main" id="{27CDE734-3587-4C79-BC1A-E3E7E0C6F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4" id="5" name="slide5">
            <a:extLst>
              <a:ext uri="{FF2B5EF4-FFF2-40B4-BE49-F238E27FC236}">
                <a16:creationId xmlns:a16="http://schemas.microsoft.com/office/drawing/2014/main" id="{99DF4213-A934-4E9C-85E5-743F1D91F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5" id="6" name="slide6">
            <a:extLst>
              <a:ext uri="{FF2B5EF4-FFF2-40B4-BE49-F238E27FC236}">
                <a16:creationId xmlns:a16="http://schemas.microsoft.com/office/drawing/2014/main" id="{AF447DCB-AB77-437B-9165-560AA1F89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Data Story6" id="7" name="slide7">
            <a:extLst>
              <a:ext uri="{FF2B5EF4-FFF2-40B4-BE49-F238E27FC236}">
                <a16:creationId xmlns:a16="http://schemas.microsoft.com/office/drawing/2014/main" id="{7956B723-2F76-462B-BB6C-CB2BE9D152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2021-08-11T19:36:51Z</dcterms:created>
  <dcterms:modified xsi:type="dcterms:W3CDTF">2021-08-11T19:36:51Z</dcterms:modified>
</cp:coreProperties>
</file>