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57" r:id="rId8"/>
    <p:sldId id="262" r:id="rId9"/>
    <p:sldId id="268" r:id="rId10"/>
    <p:sldId id="263" r:id="rId11"/>
    <p:sldId id="269" r:id="rId12"/>
    <p:sldId id="270" r:id="rId13"/>
    <p:sldId id="271" r:id="rId14"/>
    <p:sldId id="272" r:id="rId15"/>
    <p:sldId id="273" r:id="rId16"/>
    <p:sldId id="274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F3F932-3B71-4A60-9593-20417811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EB2E4-BA02-4C0F-8C73-1ADFCF17E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587026" cy="2677648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Geometry based </a:t>
            </a:r>
            <a:b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Encryption Algorithm</a:t>
            </a:r>
          </a:p>
        </p:txBody>
      </p:sp>
      <p:sp>
        <p:nvSpPr>
          <p:cNvPr id="4" name="AutoShape 2" descr="https://www.microsoft.com/en-us/research/uploads/prod/2017/03/Area_IconHeader_Sys_Security_1920x720-800x550.png">
            <a:extLst>
              <a:ext uri="{FF2B5EF4-FFF2-40B4-BE49-F238E27FC236}">
                <a16:creationId xmlns:a16="http://schemas.microsoft.com/office/drawing/2014/main" id="{DDFD524F-5AF8-4B86-AFDD-0FB6021D8F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utoShape 2" descr="https://www.isical.ac.in/~csru/images/research.jpg">
            <a:extLst>
              <a:ext uri="{FF2B5EF4-FFF2-40B4-BE49-F238E27FC236}">
                <a16:creationId xmlns:a16="http://schemas.microsoft.com/office/drawing/2014/main" id="{5D5A3915-C1E5-4CF7-9774-D52D7A4369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5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11FC-EE38-42F4-8A70-397AAF7D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Other configuration option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81CC-0935-469A-B3E9-8005838D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Width = 5 units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FPPB (Floating Point Precision Bits) = 8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Total characters = 2 ** 8  = 256</a:t>
            </a:r>
          </a:p>
          <a:p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Xmax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500</a:t>
            </a:r>
          </a:p>
          <a:p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Ymax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500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F0651-CC9C-4AC2-829C-811682F6CD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1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912431-72BF-4AA1-AFEA-7B82DD6635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F3DE4-1080-4479-B53A-F184DC36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914F-A8AD-4844-AC2D-60EC7BD4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Both the sender and receiver have same Codebook.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Both the sender and receiver know all the configuration options.</a:t>
            </a:r>
          </a:p>
        </p:txBody>
      </p:sp>
    </p:spTree>
    <p:extLst>
      <p:ext uri="{BB962C8B-B14F-4D97-AF65-F5344CB8AC3E}">
        <p14:creationId xmlns:p14="http://schemas.microsoft.com/office/powerpoint/2010/main" val="109742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AF51-1FE6-486B-B341-2DE42CE6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928C-F7B6-4524-B16E-148F3FE9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Assume we want to encrypt a block of size 1byte (8 bits)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Let the byte value be 65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 choose any 2 random numbers less than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xmax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ymax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respectively.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Let us call them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intX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intY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with values 11 and 13 respectively.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 choose another 2 random numbers keeping in mind our precision values.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 will call them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with values 024 and 079 respectively.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Find the key from the Codebook using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intX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intY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8FCC2-BF1A-469F-8577-DDFDF5CB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4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053EC-78F9-4E76-9F69-2E02EF0E71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A6B6B-AB0B-4FEA-85ED-1BB6CBA0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C3C6-5D0F-4B08-AAD4-4D9337ED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70300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 = Codebook[10][10] = (1001 1100 0101 1010)b = 40026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Concatenate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to create a 16bit number say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floatXY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0001 1000 0100 1011 = 6219</a:t>
            </a:r>
          </a:p>
          <a:p>
            <a:pPr lvl="1"/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floatXYXor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^ key = 33809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Find Beta =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floatXYXor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% (2**8) = 17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Find diff = Byte – Beta = 65-17 = 48</a:t>
            </a:r>
          </a:p>
        </p:txBody>
      </p:sp>
    </p:spTree>
    <p:extLst>
      <p:ext uri="{BB962C8B-B14F-4D97-AF65-F5344CB8AC3E}">
        <p14:creationId xmlns:p14="http://schemas.microsoft.com/office/powerpoint/2010/main" val="372915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20203-F4D4-43C1-8E56-05FD4094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922" y="618930"/>
            <a:ext cx="11206066" cy="5906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15BBCA-A276-4D63-B576-A9C3D46807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CFE00-9B14-416D-8AAA-17BA4355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845B-5BC0-411A-9108-0832CC4A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newFloatXY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floatXYXor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+ diff = 33809+48 = 33857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Separate [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newFloatX,newFloatY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] = [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newfloatXY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]  = (0001 1000 0001 1011)b</a:t>
            </a:r>
          </a:p>
          <a:p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newFloatX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00011000 = 24,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newFloatY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0001 1000 0001 1011 = 27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Point encrypted is 11.024 , 13.027</a:t>
            </a:r>
          </a:p>
        </p:txBody>
      </p:sp>
    </p:spTree>
    <p:extLst>
      <p:ext uri="{BB962C8B-B14F-4D97-AF65-F5344CB8AC3E}">
        <p14:creationId xmlns:p14="http://schemas.microsoft.com/office/powerpoint/2010/main" val="132912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1185-22E0-4FA0-84BE-417BF59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Decryption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C0B1-3895-4C5D-B815-0E57AB19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Point (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x,y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) = (11.24,13.27)</a:t>
            </a:r>
          </a:p>
          <a:p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intX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12 ,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intY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13,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024,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027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 = Codebook[10][10] = 1001 1100 0101 1010 = 40026</a:t>
            </a:r>
          </a:p>
          <a:p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0001 1000 0001 1011 = 6171</a:t>
            </a:r>
          </a:p>
          <a:p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floatXYXor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^ key  = 33857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Byte =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floatXYXor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%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totalCharacters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33857 % 256 = 65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Byte = 65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A4C68-6F9F-4D1F-A854-54675F7D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7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532193-E630-4336-913E-4610A1677F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697281-5114-4C9C-A58E-A41D1FA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Block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ECC-1D20-4D0B-837B-1D4286E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 just saw the implementation of Block size of 1byte/8bits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The same has been extended to Block size of 8bytes/64bits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Bigger the block size higher the performance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The key length = 2 * Block size so a key of 128bits has been successfully tested.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As instead of working on characters we are working on bytes we can encrypt/decrypt any type of file.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Successfully checked on txt,docx,png,mp3,mkv and bin file formats.</a:t>
            </a:r>
          </a:p>
        </p:txBody>
      </p:sp>
    </p:spTree>
    <p:extLst>
      <p:ext uri="{BB962C8B-B14F-4D97-AF65-F5344CB8AC3E}">
        <p14:creationId xmlns:p14="http://schemas.microsoft.com/office/powerpoint/2010/main" val="36074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294B9-130F-4288-9649-F9A688BC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522A3-345A-4C5E-9ABA-765B831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A4FDC-6201-45C0-858A-7AD6F8FC69B0}"/>
              </a:ext>
            </a:extLst>
          </p:cNvPr>
          <p:cNvSpPr/>
          <p:nvPr/>
        </p:nvSpPr>
        <p:spPr>
          <a:xfrm>
            <a:off x="986278" y="2217825"/>
            <a:ext cx="3532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 are planning to run the other algorithms code on our system to get an actual difference. 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Current Performance :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(64Bit block size)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		256 MB in 55 seconds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	4.65MB/s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		4880.65 KB/s	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(i5-intel, Dual Core, 2.2GHz, 8GB)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103EC-AE36-4B85-BA55-15F1CA1428EA}"/>
              </a:ext>
            </a:extLst>
          </p:cNvPr>
          <p:cNvSpPr/>
          <p:nvPr/>
        </p:nvSpPr>
        <p:spPr>
          <a:xfrm>
            <a:off x="8386618" y="6372808"/>
            <a:ext cx="3805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(AMD Athlon TF-20, 1.6GHz, 3GB)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A2CB1-5169-4AEA-8B66-E56B00CE6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036" y="2518700"/>
            <a:ext cx="6953250" cy="3638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937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3AAAC-7489-4A5A-A260-17B1C3DA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BF5EDE-C306-483F-8050-F0DCD776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2360721"/>
            <a:ext cx="2793158" cy="1600200"/>
          </a:xfrm>
        </p:spPr>
        <p:txBody>
          <a:bodyPr/>
          <a:lstStyle/>
          <a:p>
            <a:r>
              <a:rPr lang="en-IN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8A0F-8A72-429B-9E5D-A089B956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Increase Key/Block Size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Code Optimisation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Padding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Performance Comparison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Avalanche Effect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Authentication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Paper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294B9-130F-4288-9649-F9A688BC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522A3-345A-4C5E-9ABA-765B831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Cryptology – </a:t>
            </a:r>
            <a:r>
              <a:rPr lang="en-IN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Ceaser</a:t>
            </a:r>
            <a:r>
              <a:rPr lang="en-I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AES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A4FDC-6201-45C0-858A-7AD6F8FC69B0}"/>
              </a:ext>
            </a:extLst>
          </p:cNvPr>
          <p:cNvSpPr/>
          <p:nvPr/>
        </p:nvSpPr>
        <p:spPr>
          <a:xfrm>
            <a:off x="1154954" y="2764939"/>
            <a:ext cx="9214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Symmetric Encryption - Same Key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Asymmetric Encryption – Public and Private keys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Stream Cipher – One Byte at a time								(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Ceaser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, RC4, FISH)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Block Cipher – 8bits to 512Bytes at a time						(AES, RC5, Blowfish)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2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3AAAC-7489-4A5A-A260-17B1C3DA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BF5EDE-C306-483F-8050-F0DCD776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2360721"/>
            <a:ext cx="2793158" cy="1600200"/>
          </a:xfrm>
        </p:spPr>
        <p:txBody>
          <a:bodyPr/>
          <a:lstStyle/>
          <a:p>
            <a:r>
              <a:rPr lang="en-IN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8A0F-8A72-429B-9E5D-A089B956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Attacks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 Length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Authentication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294B9-130F-4288-9649-F9A688BC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522A3-345A-4C5E-9ABA-765B831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Attacks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A4FDC-6201-45C0-858A-7AD6F8FC69B0}"/>
              </a:ext>
            </a:extLst>
          </p:cNvPr>
          <p:cNvSpPr/>
          <p:nvPr/>
        </p:nvSpPr>
        <p:spPr>
          <a:xfrm>
            <a:off x="1154954" y="2764939"/>
            <a:ext cx="9214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Linear Cryptanalysis – Linear Algebra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Differential Cryptanalysis – Non random behaviour of algorithm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Related-Key attack – Relationship between the keys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Weak Keys – Undesired behaviour of algorithm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Known Plain-Text attack – knows the Plain and Cipher text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Cipher Text-only attack – some knowledge about the plain text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294B9-130F-4288-9649-F9A688BC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522A3-345A-4C5E-9ABA-765B831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 Length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C54C5-BACA-44D9-86CB-18911C6FB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35" y="2605734"/>
            <a:ext cx="3857625" cy="345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3F00F-209C-4FFD-BA53-E0B099FC8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173" y="2605734"/>
            <a:ext cx="387667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26FF4E-9E12-4982-9569-F1DB327C6395}"/>
              </a:ext>
            </a:extLst>
          </p:cNvPr>
          <p:cNvCxnSpPr/>
          <p:nvPr/>
        </p:nvCxnSpPr>
        <p:spPr>
          <a:xfrm>
            <a:off x="831873" y="5337560"/>
            <a:ext cx="988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0CD8C-51DC-4ACB-8436-F450F1D4D762}"/>
              </a:ext>
            </a:extLst>
          </p:cNvPr>
          <p:cNvCxnSpPr/>
          <p:nvPr/>
        </p:nvCxnSpPr>
        <p:spPr>
          <a:xfrm>
            <a:off x="6113753" y="3318026"/>
            <a:ext cx="76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C9D1EF-7C83-4386-9B42-80995319C39A}"/>
              </a:ext>
            </a:extLst>
          </p:cNvPr>
          <p:cNvSpPr/>
          <p:nvPr/>
        </p:nvSpPr>
        <p:spPr>
          <a:xfrm>
            <a:off x="6196345" y="433452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Brute Force Attack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Exponential increase in possible combinations as the key size increases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Difference between cracking the 128 algorithm and 256 algorithm is considered minimal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4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294B9-130F-4288-9649-F9A688BC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522A3-345A-4C5E-9ABA-765B831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Authentication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A4FDC-6201-45C0-858A-7AD6F8FC69B0}"/>
              </a:ext>
            </a:extLst>
          </p:cNvPr>
          <p:cNvSpPr/>
          <p:nvPr/>
        </p:nvSpPr>
        <p:spPr>
          <a:xfrm>
            <a:off x="1154955" y="2960248"/>
            <a:ext cx="60537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Why Authenticate?</a:t>
            </a:r>
          </a:p>
          <a:p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	Noise and Surety </a:t>
            </a:r>
          </a:p>
          <a:p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Ways to Authenticate:</a:t>
            </a:r>
          </a:p>
          <a:p>
            <a:pPr lvl="1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MAC then Encrypt</a:t>
            </a:r>
          </a:p>
          <a:p>
            <a:pPr lvl="1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Encrypt and MAC</a:t>
            </a:r>
          </a:p>
          <a:p>
            <a:pPr lvl="1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Encrypt then MAC</a:t>
            </a:r>
          </a:p>
        </p:txBody>
      </p:sp>
    </p:spTree>
    <p:extLst>
      <p:ext uri="{BB962C8B-B14F-4D97-AF65-F5344CB8AC3E}">
        <p14:creationId xmlns:p14="http://schemas.microsoft.com/office/powerpoint/2010/main" val="393624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992D-0A43-46A5-9D09-FDA6E517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WHAT IS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EFED-2541-4D7A-BCCD-677D7072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Mapping characters/Blocks to points in X-Y plane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Symmetric Algorithm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Multiple Keys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No more pseudo random numbers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Keys length up to 128bits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Can encrypt file of any type (No need to convert images to strings)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 Block Cipher that can be very easily parallelized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03C6A-0C27-4A0B-829B-B73A4624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4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647C32-5A50-490F-AC00-30AA504A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4E6D30-C84B-4811-9322-C464EC57C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947" y="2950266"/>
            <a:ext cx="6434105" cy="938806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82375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374F-A404-4638-A57E-1496F3D1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Codebook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5C396B-F552-44FC-B307-50081E0DD783}"/>
              </a:ext>
            </a:extLst>
          </p:cNvPr>
          <p:cNvCxnSpPr>
            <a:cxnSpLocks/>
          </p:cNvCxnSpPr>
          <p:nvPr/>
        </p:nvCxnSpPr>
        <p:spPr>
          <a:xfrm flipV="1">
            <a:off x="476519" y="1917700"/>
            <a:ext cx="0" cy="45861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D4C18F-F0DC-40D4-A977-3EFC08AD03D2}"/>
              </a:ext>
            </a:extLst>
          </p:cNvPr>
          <p:cNvCxnSpPr/>
          <p:nvPr/>
        </p:nvCxnSpPr>
        <p:spPr>
          <a:xfrm>
            <a:off x="476519" y="6503831"/>
            <a:ext cx="105993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0760E1-F8EA-45C8-AA49-8A117FA634E0}"/>
              </a:ext>
            </a:extLst>
          </p:cNvPr>
          <p:cNvSpPr/>
          <p:nvPr/>
        </p:nvSpPr>
        <p:spPr>
          <a:xfrm>
            <a:off x="476520" y="5279029"/>
            <a:ext cx="1236414" cy="1210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BAFB98-9C4F-4B06-A495-BDFA30913CEC}"/>
              </a:ext>
            </a:extLst>
          </p:cNvPr>
          <p:cNvSpPr/>
          <p:nvPr/>
        </p:nvSpPr>
        <p:spPr>
          <a:xfrm>
            <a:off x="476519" y="4054227"/>
            <a:ext cx="7289442" cy="1210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331043-371A-4267-B19E-921927744A7E}"/>
              </a:ext>
            </a:extLst>
          </p:cNvPr>
          <p:cNvSpPr/>
          <p:nvPr/>
        </p:nvSpPr>
        <p:spPr>
          <a:xfrm>
            <a:off x="476520" y="2859860"/>
            <a:ext cx="7289442" cy="1210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1B6D7F-181A-4012-8269-62ACAC0CA0A2}"/>
              </a:ext>
            </a:extLst>
          </p:cNvPr>
          <p:cNvSpPr/>
          <p:nvPr/>
        </p:nvSpPr>
        <p:spPr>
          <a:xfrm rot="5400000">
            <a:off x="-733065" y="4069444"/>
            <a:ext cx="3629774" cy="12106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0818C7-ABA3-4C9D-BCAB-E5F592BCA872}"/>
              </a:ext>
            </a:extLst>
          </p:cNvPr>
          <p:cNvSpPr/>
          <p:nvPr/>
        </p:nvSpPr>
        <p:spPr>
          <a:xfrm rot="5400000">
            <a:off x="477542" y="4069445"/>
            <a:ext cx="3629772" cy="12106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CF7A5-BA3D-4052-80DB-CE72C698A3AF}"/>
              </a:ext>
            </a:extLst>
          </p:cNvPr>
          <p:cNvSpPr/>
          <p:nvPr/>
        </p:nvSpPr>
        <p:spPr>
          <a:xfrm rot="5400000">
            <a:off x="1688146" y="4069445"/>
            <a:ext cx="3629775" cy="12106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404C2F-EF4A-4778-93C3-F6D97BEFDBD5}"/>
              </a:ext>
            </a:extLst>
          </p:cNvPr>
          <p:cNvSpPr/>
          <p:nvPr/>
        </p:nvSpPr>
        <p:spPr>
          <a:xfrm rot="5400000">
            <a:off x="2898751" y="4083642"/>
            <a:ext cx="3629774" cy="12106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776D4-55B5-4EEC-99A6-1EDFE39FC973}"/>
              </a:ext>
            </a:extLst>
          </p:cNvPr>
          <p:cNvSpPr/>
          <p:nvPr/>
        </p:nvSpPr>
        <p:spPr>
          <a:xfrm rot="5400000">
            <a:off x="4120723" y="4065274"/>
            <a:ext cx="3629772" cy="12106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834D0-0945-4A2D-9865-FA8A1EA8CB0E}"/>
              </a:ext>
            </a:extLst>
          </p:cNvPr>
          <p:cNvSpPr/>
          <p:nvPr/>
        </p:nvSpPr>
        <p:spPr>
          <a:xfrm rot="5400000">
            <a:off x="5312862" y="4076544"/>
            <a:ext cx="3643971" cy="12106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459B8-B4A7-4EFF-A0C8-0E2D1AD6A989}"/>
              </a:ext>
            </a:extLst>
          </p:cNvPr>
          <p:cNvCxnSpPr/>
          <p:nvPr/>
        </p:nvCxnSpPr>
        <p:spPr>
          <a:xfrm>
            <a:off x="7740151" y="5264833"/>
            <a:ext cx="321994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CA1111-9247-40DC-8BD9-D1027D323E53}"/>
              </a:ext>
            </a:extLst>
          </p:cNvPr>
          <p:cNvCxnSpPr/>
          <p:nvPr/>
        </p:nvCxnSpPr>
        <p:spPr>
          <a:xfrm>
            <a:off x="7740151" y="4070466"/>
            <a:ext cx="321994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C31FE8-F22D-4157-A347-1B5A83F666A2}"/>
              </a:ext>
            </a:extLst>
          </p:cNvPr>
          <p:cNvCxnSpPr/>
          <p:nvPr/>
        </p:nvCxnSpPr>
        <p:spPr>
          <a:xfrm>
            <a:off x="7765962" y="2855691"/>
            <a:ext cx="321994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942F9B-9168-4E23-86AB-DA0283B87066}"/>
              </a:ext>
            </a:extLst>
          </p:cNvPr>
          <p:cNvCxnSpPr>
            <a:cxnSpLocks/>
          </p:cNvCxnSpPr>
          <p:nvPr/>
        </p:nvCxnSpPr>
        <p:spPr>
          <a:xfrm rot="-5400000">
            <a:off x="1263761" y="246005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3ACD0F-D7F1-42FF-885B-865CA44A4E45}"/>
              </a:ext>
            </a:extLst>
          </p:cNvPr>
          <p:cNvCxnSpPr>
            <a:cxnSpLocks/>
          </p:cNvCxnSpPr>
          <p:nvPr/>
        </p:nvCxnSpPr>
        <p:spPr>
          <a:xfrm rot="-5400000">
            <a:off x="2483730" y="246005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911D4E-E73B-403D-B323-02EAF6188D7F}"/>
              </a:ext>
            </a:extLst>
          </p:cNvPr>
          <p:cNvCxnSpPr>
            <a:cxnSpLocks/>
          </p:cNvCxnSpPr>
          <p:nvPr/>
        </p:nvCxnSpPr>
        <p:spPr>
          <a:xfrm rot="-5400000">
            <a:off x="3694335" y="2441691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B344E-801C-438C-AAE8-0BD8EC1EAFBC}"/>
              </a:ext>
            </a:extLst>
          </p:cNvPr>
          <p:cNvCxnSpPr>
            <a:cxnSpLocks/>
          </p:cNvCxnSpPr>
          <p:nvPr/>
        </p:nvCxnSpPr>
        <p:spPr>
          <a:xfrm rot="-5400000">
            <a:off x="4904941" y="246005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CBCF17-E6D7-40C6-BB9D-4A212A9A76E8}"/>
              </a:ext>
            </a:extLst>
          </p:cNvPr>
          <p:cNvCxnSpPr>
            <a:cxnSpLocks/>
          </p:cNvCxnSpPr>
          <p:nvPr/>
        </p:nvCxnSpPr>
        <p:spPr>
          <a:xfrm rot="-5400000">
            <a:off x="6119063" y="246005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7888E5-F839-4258-9525-28A41B9468CC}"/>
              </a:ext>
            </a:extLst>
          </p:cNvPr>
          <p:cNvCxnSpPr>
            <a:cxnSpLocks/>
          </p:cNvCxnSpPr>
          <p:nvPr/>
        </p:nvCxnSpPr>
        <p:spPr>
          <a:xfrm rot="-5400000">
            <a:off x="7326151" y="246005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34D00A-9244-4725-B665-845067F8C285}"/>
              </a:ext>
            </a:extLst>
          </p:cNvPr>
          <p:cNvCxnSpPr/>
          <p:nvPr/>
        </p:nvCxnSpPr>
        <p:spPr>
          <a:xfrm>
            <a:off x="476518" y="6146800"/>
            <a:ext cx="120124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D8B4B1-1C51-4583-907B-473EF312194F}"/>
              </a:ext>
            </a:extLst>
          </p:cNvPr>
          <p:cNvSpPr txBox="1"/>
          <p:nvPr/>
        </p:nvSpPr>
        <p:spPr>
          <a:xfrm>
            <a:off x="2820721" y="4026099"/>
            <a:ext cx="92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(10,10)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37ED0D-CDEC-4FDB-B920-08EF34FBC8D2}"/>
              </a:ext>
            </a:extLst>
          </p:cNvPr>
          <p:cNvSpPr txBox="1"/>
          <p:nvPr/>
        </p:nvSpPr>
        <p:spPr>
          <a:xfrm>
            <a:off x="4044234" y="4026099"/>
            <a:ext cx="92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(15,10)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92C4D4-600E-4320-862B-DF579AF06961}"/>
              </a:ext>
            </a:extLst>
          </p:cNvPr>
          <p:cNvSpPr txBox="1"/>
          <p:nvPr/>
        </p:nvSpPr>
        <p:spPr>
          <a:xfrm>
            <a:off x="4044233" y="2883819"/>
            <a:ext cx="92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(15,15)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27726-10DF-4957-B729-D4DA35493DED}"/>
              </a:ext>
            </a:extLst>
          </p:cNvPr>
          <p:cNvSpPr txBox="1"/>
          <p:nvPr/>
        </p:nvSpPr>
        <p:spPr>
          <a:xfrm>
            <a:off x="2830884" y="2845663"/>
            <a:ext cx="92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(15,10)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D1EEE6-31E6-47CA-9C50-386A9A40764F}"/>
              </a:ext>
            </a:extLst>
          </p:cNvPr>
          <p:cNvSpPr/>
          <p:nvPr/>
        </p:nvSpPr>
        <p:spPr>
          <a:xfrm>
            <a:off x="3284193" y="3432858"/>
            <a:ext cx="5121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A58C84-5749-448B-9436-7F4EF563D41B}"/>
              </a:ext>
            </a:extLst>
          </p:cNvPr>
          <p:cNvSpPr txBox="1"/>
          <p:nvPr/>
        </p:nvSpPr>
        <p:spPr>
          <a:xfrm>
            <a:off x="3005153" y="3471673"/>
            <a:ext cx="161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11.24,13.75</a:t>
            </a: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567FFC2-D7F1-429E-AF13-6BC95138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2" y="466530"/>
            <a:ext cx="11206066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64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908</TotalTime>
  <Words>653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Segoe UI</vt:lpstr>
      <vt:lpstr>Wingdings</vt:lpstr>
      <vt:lpstr>Wingdings 3</vt:lpstr>
      <vt:lpstr>Ion Boardroom</vt:lpstr>
      <vt:lpstr>Geometry based  Encryption Algorithm</vt:lpstr>
      <vt:lpstr>Cryptology – Ceaser to AES</vt:lpstr>
      <vt:lpstr>To keep in mind</vt:lpstr>
      <vt:lpstr>Attacks</vt:lpstr>
      <vt:lpstr>Key Length</vt:lpstr>
      <vt:lpstr>Authentication</vt:lpstr>
      <vt:lpstr>WHAT IS NEW?</vt:lpstr>
      <vt:lpstr>How does it work?</vt:lpstr>
      <vt:lpstr>Codebook</vt:lpstr>
      <vt:lpstr>Other configuration option </vt:lpstr>
      <vt:lpstr>ASSUMPTION</vt:lpstr>
      <vt:lpstr>Encryption</vt:lpstr>
      <vt:lpstr>Encryption</vt:lpstr>
      <vt:lpstr>Encryption</vt:lpstr>
      <vt:lpstr>Decryption </vt:lpstr>
      <vt:lpstr>Block Sizes</vt:lpstr>
      <vt:lpstr>Performance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Agarwal</dc:creator>
  <cp:lastModifiedBy>Krishna Agarwal</cp:lastModifiedBy>
  <cp:revision>33</cp:revision>
  <dcterms:created xsi:type="dcterms:W3CDTF">2019-03-21T04:10:07Z</dcterms:created>
  <dcterms:modified xsi:type="dcterms:W3CDTF">2019-03-21T19:47:02Z</dcterms:modified>
</cp:coreProperties>
</file>