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80" r:id="rId4"/>
    <p:sldId id="259" r:id="rId5"/>
    <p:sldId id="274" r:id="rId6"/>
    <p:sldId id="281" r:id="rId7"/>
    <p:sldId id="283" r:id="rId8"/>
    <p:sldId id="258" r:id="rId9"/>
    <p:sldId id="262" r:id="rId10"/>
    <p:sldId id="266" r:id="rId11"/>
    <p:sldId id="285" r:id="rId12"/>
    <p:sldId id="267" r:id="rId13"/>
    <p:sldId id="286" r:id="rId14"/>
    <p:sldId id="287" r:id="rId15"/>
    <p:sldId id="272" r:id="rId16"/>
    <p:sldId id="273" r:id="rId17"/>
    <p:sldId id="276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4660"/>
  </p:normalViewPr>
  <p:slideViewPr>
    <p:cSldViewPr snapToGrid="0">
      <p:cViewPr>
        <p:scale>
          <a:sx n="81" d="100"/>
          <a:sy n="81" d="100"/>
        </p:scale>
        <p:origin x="-7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49EE0-DF4E-4549-8CAC-0625663090FC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23E85-0294-412A-BFF8-2F76CFE8202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407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16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7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016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648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203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022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431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580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767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653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704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B6A85-D569-45BD-ADB5-8939911049EA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7460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26.jpg"/><Relationship Id="rId3" Type="http://schemas.openxmlformats.org/officeDocument/2006/relationships/image" Target="../media/image9.jpg"/><Relationship Id="rId7" Type="http://schemas.openxmlformats.org/officeDocument/2006/relationships/image" Target="../media/image17.jpg"/><Relationship Id="rId12" Type="http://schemas.openxmlformats.org/officeDocument/2006/relationships/image" Target="../media/image2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24.jpg"/><Relationship Id="rId5" Type="http://schemas.openxmlformats.org/officeDocument/2006/relationships/image" Target="../media/image11.jpg"/><Relationship Id="rId10" Type="http://schemas.openxmlformats.org/officeDocument/2006/relationships/image" Target="../media/image23.jpg"/><Relationship Id="rId4" Type="http://schemas.openxmlformats.org/officeDocument/2006/relationships/image" Target="../media/image10.jpg"/><Relationship Id="rId9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12.jp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21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99936" y="1551323"/>
            <a:ext cx="9144000" cy="1428750"/>
          </a:xfrm>
        </p:spPr>
        <p:txBody>
          <a:bodyPr>
            <a:normAutofit/>
          </a:bodyPr>
          <a:lstStyle/>
          <a:p>
            <a:pPr algn="l"/>
            <a:r>
              <a:rPr lang="nl-NL" dirty="0" smtClean="0"/>
              <a:t>					Tegelzetten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99936" y="3409074"/>
            <a:ext cx="9144000" cy="1672389"/>
          </a:xfrm>
        </p:spPr>
        <p:txBody>
          <a:bodyPr/>
          <a:lstStyle/>
          <a:p>
            <a:pPr algn="l"/>
            <a:r>
              <a:rPr lang="nl-NL" dirty="0" smtClean="0"/>
              <a:t>					</a:t>
            </a:r>
            <a:r>
              <a:rPr lang="nl-NL" dirty="0" err="1" smtClean="0"/>
              <a:t>Lonnie</a:t>
            </a:r>
            <a:r>
              <a:rPr lang="nl-NL" dirty="0" smtClean="0"/>
              <a:t> </a:t>
            </a:r>
            <a:r>
              <a:rPr lang="nl-NL" dirty="0" err="1" smtClean="0"/>
              <a:t>Bregman</a:t>
            </a:r>
            <a:endParaRPr lang="nl-NL" dirty="0" smtClean="0"/>
          </a:p>
          <a:p>
            <a:pPr algn="l"/>
            <a:r>
              <a:rPr lang="nl-NL" dirty="0" smtClean="0"/>
              <a:t>					Kriek van der Meulen</a:t>
            </a:r>
          </a:p>
          <a:p>
            <a:pPr algn="l"/>
            <a:r>
              <a:rPr lang="nl-NL" dirty="0" smtClean="0"/>
              <a:t>					Rosanne van der Pol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936" y="1551323"/>
            <a:ext cx="3959141" cy="395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2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157" y="335443"/>
            <a:ext cx="10515600" cy="1325563"/>
          </a:xfrm>
        </p:spPr>
        <p:txBody>
          <a:bodyPr/>
          <a:lstStyle/>
          <a:p>
            <a:pPr algn="ctr"/>
            <a:r>
              <a:rPr lang="nl-NL" dirty="0" smtClean="0"/>
              <a:t>Heuristieken</a:t>
            </a:r>
            <a:endParaRPr lang="nl-NL" dirty="0"/>
          </a:p>
        </p:txBody>
      </p:sp>
      <p:sp>
        <p:nvSpPr>
          <p:cNvPr id="13" name="Tijdelijke aanduiding voor inhoud 2"/>
          <p:cNvSpPr txBox="1">
            <a:spLocks/>
          </p:cNvSpPr>
          <p:nvPr/>
        </p:nvSpPr>
        <p:spPr>
          <a:xfrm>
            <a:off x="2262606" y="2346398"/>
            <a:ext cx="4876800" cy="1856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600" dirty="0" smtClean="0"/>
              <a:t>Vanuit lege ruimte</a:t>
            </a:r>
          </a:p>
          <a:p>
            <a:endParaRPr lang="nl-NL" sz="1200" dirty="0" smtClean="0"/>
          </a:p>
          <a:p>
            <a:r>
              <a:rPr lang="nl-NL" sz="3600" dirty="0" smtClean="0"/>
              <a:t>Grote tegels eerst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39709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157" y="335443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Depth-first search</a:t>
            </a:r>
          </a:p>
        </p:txBody>
      </p:sp>
      <p:pic>
        <p:nvPicPr>
          <p:cNvPr id="7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157" y="1885222"/>
            <a:ext cx="3744684" cy="3744684"/>
          </a:xfr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158" y="1896028"/>
            <a:ext cx="1542906" cy="155392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064" y="1885222"/>
            <a:ext cx="1542906" cy="1553927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167" y="1874416"/>
            <a:ext cx="680674" cy="715285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166" y="2534270"/>
            <a:ext cx="680675" cy="715286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165" y="3177150"/>
            <a:ext cx="664952" cy="687117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55" y="3449955"/>
            <a:ext cx="1111700" cy="1111700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433" y="3439149"/>
            <a:ext cx="1542907" cy="1532805"/>
          </a:xfrm>
          <a:prstGeom prst="rect">
            <a:avLst/>
          </a:prstGeom>
        </p:spPr>
      </p:pic>
      <p:pic>
        <p:nvPicPr>
          <p:cNvPr id="18" name="Afbeelding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055" y="3448999"/>
            <a:ext cx="428731" cy="428731"/>
          </a:xfrm>
          <a:prstGeom prst="rect">
            <a:avLst/>
          </a:prstGeom>
        </p:spPr>
      </p:pic>
      <p:pic>
        <p:nvPicPr>
          <p:cNvPr id="19" name="Afbeelding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482" y="3863153"/>
            <a:ext cx="1114635" cy="1159671"/>
          </a:xfrm>
          <a:prstGeom prst="rect">
            <a:avLst/>
          </a:prstGeom>
        </p:spPr>
      </p:pic>
      <p:pic>
        <p:nvPicPr>
          <p:cNvPr id="20" name="Afbeelding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064" y="4551336"/>
            <a:ext cx="1055694" cy="1045137"/>
          </a:xfrm>
          <a:prstGeom prst="rect">
            <a:avLst/>
          </a:prstGeom>
        </p:spPr>
      </p:pic>
      <p:pic>
        <p:nvPicPr>
          <p:cNvPr id="21" name="Afbeelding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990" y="4943288"/>
            <a:ext cx="680674" cy="715285"/>
          </a:xfrm>
          <a:prstGeom prst="rect">
            <a:avLst/>
          </a:prstGeom>
        </p:spPr>
      </p:pic>
      <p:pic>
        <p:nvPicPr>
          <p:cNvPr id="22" name="Afbeelding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094" y="4944960"/>
            <a:ext cx="680675" cy="715286"/>
          </a:xfrm>
          <a:prstGeom prst="rect">
            <a:avLst/>
          </a:prstGeom>
        </p:spPr>
      </p:pic>
      <p:pic>
        <p:nvPicPr>
          <p:cNvPr id="23" name="Afbeelding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339" y="4561655"/>
            <a:ext cx="658411" cy="6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8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Resultaten bord 1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33045" y="1669613"/>
            <a:ext cx="5161241" cy="4367463"/>
          </a:xfrm>
        </p:spPr>
        <p:txBody>
          <a:bodyPr>
            <a:normAutofit/>
          </a:bodyPr>
          <a:lstStyle/>
          <a:p>
            <a:r>
              <a:rPr lang="nl-NL" sz="3200" dirty="0" smtClean="0"/>
              <a:t>Tijd: </a:t>
            </a:r>
            <a:r>
              <a:rPr lang="nl-NL" sz="3200" dirty="0"/>
              <a:t>1</a:t>
            </a:r>
            <a:r>
              <a:rPr lang="nl-NL" sz="3200" dirty="0" smtClean="0"/>
              <a:t> </a:t>
            </a:r>
            <a:r>
              <a:rPr lang="nl-NL" sz="3200" dirty="0" err="1" smtClean="0"/>
              <a:t>ms</a:t>
            </a:r>
            <a:endParaRPr lang="nl-NL" sz="3200" dirty="0" smtClean="0"/>
          </a:p>
          <a:p>
            <a:endParaRPr lang="nl-NL" sz="3200" dirty="0" smtClean="0"/>
          </a:p>
          <a:p>
            <a:r>
              <a:rPr lang="nl-NL" sz="3200" dirty="0" smtClean="0"/>
              <a:t>Iteraties: 30</a:t>
            </a:r>
          </a:p>
          <a:p>
            <a:endParaRPr lang="nl-NL" sz="3200" dirty="0" smtClean="0"/>
          </a:p>
          <a:p>
            <a:r>
              <a:rPr lang="nl-NL" sz="3200" dirty="0" smtClean="0"/>
              <a:t>Toestandsruimte: 480.480</a:t>
            </a:r>
            <a:endParaRPr lang="nl-NL" sz="3200" dirty="0"/>
          </a:p>
          <a:p>
            <a:endParaRPr lang="nl-NL" sz="3200" dirty="0"/>
          </a:p>
          <a:p>
            <a:r>
              <a:rPr lang="nl-NL" sz="3200" dirty="0" smtClean="0"/>
              <a:t>Totaal: 24 oplossingen</a:t>
            </a:r>
          </a:p>
          <a:p>
            <a:pPr marL="0" indent="0">
              <a:buNone/>
            </a:pPr>
            <a:endParaRPr lang="nl-NL" sz="3600" dirty="0"/>
          </a:p>
          <a:p>
            <a:pPr marL="0" indent="0">
              <a:buNone/>
            </a:pPr>
            <a:endParaRPr lang="nl-NL" sz="3600" dirty="0" smtClean="0"/>
          </a:p>
          <a:p>
            <a:pPr marL="0" indent="0">
              <a:buNone/>
            </a:pPr>
            <a:endParaRPr lang="nl-NL" sz="3600" dirty="0" smtClean="0"/>
          </a:p>
          <a:p>
            <a:pPr marL="0" indent="0">
              <a:buNone/>
            </a:pPr>
            <a:endParaRPr lang="nl-NL" sz="3600" dirty="0"/>
          </a:p>
          <a:p>
            <a:pPr marL="0" indent="0">
              <a:buNone/>
            </a:pPr>
            <a:endParaRPr lang="nl-NL" sz="3600" dirty="0" smtClean="0"/>
          </a:p>
          <a:p>
            <a:pPr marL="0" indent="0">
              <a:buNone/>
            </a:pPr>
            <a:endParaRPr lang="nl-NL" sz="36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32" y="1957754"/>
            <a:ext cx="5175349" cy="3964403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721" y="2769989"/>
            <a:ext cx="2398508" cy="242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Resultaten bord 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33045" y="1669613"/>
            <a:ext cx="5474678" cy="4367463"/>
          </a:xfrm>
        </p:spPr>
        <p:txBody>
          <a:bodyPr>
            <a:normAutofit/>
          </a:bodyPr>
          <a:lstStyle/>
          <a:p>
            <a:r>
              <a:rPr lang="nl-NL" sz="3200" dirty="0"/>
              <a:t>Tijd: 0,77 s</a:t>
            </a:r>
          </a:p>
          <a:p>
            <a:endParaRPr lang="nl-NL" sz="3200" dirty="0"/>
          </a:p>
          <a:p>
            <a:r>
              <a:rPr lang="nl-NL" sz="3200" dirty="0"/>
              <a:t>Iteraties: </a:t>
            </a:r>
            <a:r>
              <a:rPr lang="nl-NL" sz="3200" dirty="0" smtClean="0"/>
              <a:t>11.532</a:t>
            </a:r>
          </a:p>
          <a:p>
            <a:endParaRPr lang="nl-NL" sz="3200" dirty="0"/>
          </a:p>
          <a:p>
            <a:r>
              <a:rPr lang="nl-NL" sz="3200" dirty="0" smtClean="0"/>
              <a:t>Toestandsruimte: 1,05*10</a:t>
            </a:r>
            <a:r>
              <a:rPr lang="nl-NL" sz="3200" baseline="30000" dirty="0" smtClean="0"/>
              <a:t>13</a:t>
            </a:r>
            <a:endParaRPr lang="nl-NL" sz="3200" dirty="0" smtClean="0"/>
          </a:p>
          <a:p>
            <a:endParaRPr lang="nl-NL" sz="3200" dirty="0"/>
          </a:p>
          <a:p>
            <a:r>
              <a:rPr lang="nl-NL" sz="3200" dirty="0"/>
              <a:t>Totaal: 224 oplossingen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37" y="1515746"/>
            <a:ext cx="4668240" cy="4755571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812" y="2273368"/>
            <a:ext cx="1815427" cy="212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Resultaten bord 3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33045" y="1669613"/>
            <a:ext cx="5474678" cy="4367463"/>
          </a:xfrm>
        </p:spPr>
        <p:txBody>
          <a:bodyPr>
            <a:normAutofit/>
          </a:bodyPr>
          <a:lstStyle/>
          <a:p>
            <a:r>
              <a:rPr lang="nl-NL" sz="3200" dirty="0"/>
              <a:t>Tijd: 24 s</a:t>
            </a:r>
          </a:p>
          <a:p>
            <a:endParaRPr lang="nl-NL" sz="3200" dirty="0"/>
          </a:p>
          <a:p>
            <a:r>
              <a:rPr lang="nl-NL" sz="3200" dirty="0"/>
              <a:t>Iteraties: </a:t>
            </a:r>
            <a:r>
              <a:rPr lang="nl-NL" sz="3200" dirty="0" smtClean="0"/>
              <a:t>84.228</a:t>
            </a:r>
          </a:p>
          <a:p>
            <a:endParaRPr lang="nl-NL" sz="3200" dirty="0"/>
          </a:p>
          <a:p>
            <a:r>
              <a:rPr lang="nl-NL" sz="3200" dirty="0" smtClean="0"/>
              <a:t>Toestandsruimte: </a:t>
            </a:r>
            <a:r>
              <a:rPr lang="nl-NL" sz="3200" dirty="0"/>
              <a:t>2,55*10</a:t>
            </a:r>
            <a:r>
              <a:rPr lang="nl-NL" sz="3200" baseline="30000" dirty="0"/>
              <a:t>24</a:t>
            </a:r>
            <a:endParaRPr lang="nl-NL" sz="3200" dirty="0"/>
          </a:p>
          <a:p>
            <a:endParaRPr lang="nl-NL" sz="3200" dirty="0"/>
          </a:p>
          <a:p>
            <a:r>
              <a:rPr lang="nl-NL" sz="3200" dirty="0"/>
              <a:t>Aantal oplossingen: ?</a:t>
            </a:r>
          </a:p>
          <a:p>
            <a:pPr marL="0" indent="0">
              <a:buNone/>
            </a:pPr>
            <a:endParaRPr lang="nl-NL" sz="3600" dirty="0"/>
          </a:p>
          <a:p>
            <a:pPr marL="0" indent="0">
              <a:buNone/>
            </a:pPr>
            <a:endParaRPr lang="nl-NL" sz="36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085" y="1690688"/>
            <a:ext cx="5169568" cy="477373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006" y="3195226"/>
            <a:ext cx="1869763" cy="190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6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 smtClean="0"/>
              <a:t>Pruning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900" y="1634481"/>
            <a:ext cx="4535880" cy="459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3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 smtClean="0"/>
              <a:t>Pruning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sz="3200" dirty="0" smtClean="0"/>
          </a:p>
          <a:p>
            <a:r>
              <a:rPr lang="nl-NL" sz="3200" dirty="0" smtClean="0"/>
              <a:t>Bord 1:	1 </a:t>
            </a:r>
            <a:r>
              <a:rPr lang="nl-NL" sz="3200" dirty="0" err="1" smtClean="0"/>
              <a:t>ms</a:t>
            </a:r>
            <a:r>
              <a:rPr lang="nl-NL" sz="3200" dirty="0" smtClean="0"/>
              <a:t> </a:t>
            </a:r>
            <a:r>
              <a:rPr lang="nl-NL" sz="3200" dirty="0" smtClean="0">
                <a:sym typeface="Wingdings" panose="05000000000000000000" pitchFamily="2" charset="2"/>
              </a:rPr>
              <a:t> 2 </a:t>
            </a:r>
            <a:r>
              <a:rPr lang="nl-NL" sz="3200" dirty="0" err="1" smtClean="0">
                <a:sym typeface="Wingdings" panose="05000000000000000000" pitchFamily="2" charset="2"/>
              </a:rPr>
              <a:t>ms</a:t>
            </a:r>
            <a:endParaRPr lang="nl-NL" sz="3200" dirty="0" smtClean="0"/>
          </a:p>
          <a:p>
            <a:endParaRPr lang="nl-NL" sz="3200" dirty="0"/>
          </a:p>
          <a:p>
            <a:r>
              <a:rPr lang="nl-NL" sz="3200" dirty="0" smtClean="0"/>
              <a:t>Bord 2:	0,77 s </a:t>
            </a:r>
            <a:r>
              <a:rPr lang="nl-NL" sz="3200" dirty="0" smtClean="0">
                <a:sym typeface="Wingdings" panose="05000000000000000000" pitchFamily="2" charset="2"/>
              </a:rPr>
              <a:t> 0,66 s</a:t>
            </a:r>
          </a:p>
          <a:p>
            <a:endParaRPr lang="nl-NL" sz="3200" dirty="0">
              <a:sym typeface="Wingdings" panose="05000000000000000000" pitchFamily="2" charset="2"/>
            </a:endParaRPr>
          </a:p>
          <a:p>
            <a:r>
              <a:rPr lang="nl-NL" sz="3200" dirty="0" smtClean="0">
                <a:sym typeface="Wingdings" panose="05000000000000000000" pitchFamily="2" charset="2"/>
              </a:rPr>
              <a:t>Bord 3:	24 s  14 s</a:t>
            </a:r>
            <a:endParaRPr lang="nl-NL" sz="3200" dirty="0" smtClean="0"/>
          </a:p>
        </p:txBody>
      </p:sp>
    </p:spTree>
    <p:extLst>
      <p:ext uri="{BB962C8B-B14F-4D97-AF65-F5344CB8AC3E}">
        <p14:creationId xmlns:p14="http://schemas.microsoft.com/office/powerpoint/2010/main" val="327524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Extra bord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078" y="1690688"/>
            <a:ext cx="3133273" cy="4433386"/>
          </a:xfrm>
          <a:prstGeom prst="rect">
            <a:avLst/>
          </a:prstGeom>
        </p:spPr>
      </p:pic>
      <p:sp>
        <p:nvSpPr>
          <p:cNvPr id="4" name="Tekstvak 3"/>
          <p:cNvSpPr txBox="1"/>
          <p:nvPr/>
        </p:nvSpPr>
        <p:spPr>
          <a:xfrm>
            <a:off x="8740362" y="61575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12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10609385" y="3722715"/>
            <a:ext cx="42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17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8436400" y="1239743"/>
            <a:ext cx="102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17 tegels</a:t>
            </a:r>
            <a:endParaRPr lang="nl-NL" dirty="0"/>
          </a:p>
        </p:txBody>
      </p:sp>
      <p:sp>
        <p:nvSpPr>
          <p:cNvPr id="10" name="Tijdelijke aanduiding voor inhoud 2"/>
          <p:cNvSpPr txBox="1">
            <a:spLocks/>
          </p:cNvSpPr>
          <p:nvPr/>
        </p:nvSpPr>
        <p:spPr>
          <a:xfrm>
            <a:off x="633045" y="1669613"/>
            <a:ext cx="5474678" cy="4367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200" dirty="0" smtClean="0"/>
              <a:t>Tijd: 9 </a:t>
            </a:r>
            <a:r>
              <a:rPr lang="nl-NL" sz="3200" dirty="0" err="1" smtClean="0"/>
              <a:t>ms</a:t>
            </a:r>
            <a:endParaRPr lang="nl-NL" sz="3200" dirty="0" smtClean="0"/>
          </a:p>
          <a:p>
            <a:endParaRPr lang="nl-NL" sz="3200" dirty="0" smtClean="0"/>
          </a:p>
          <a:p>
            <a:r>
              <a:rPr lang="nl-NL" sz="3200" dirty="0" smtClean="0"/>
              <a:t>Iteraties: 160</a:t>
            </a:r>
          </a:p>
          <a:p>
            <a:endParaRPr lang="nl-NL" sz="3200" dirty="0" smtClean="0"/>
          </a:p>
          <a:p>
            <a:r>
              <a:rPr lang="nl-NL" sz="3200" dirty="0" smtClean="0"/>
              <a:t>Toestandsruimte: 1,46*10</a:t>
            </a:r>
            <a:r>
              <a:rPr lang="nl-NL" sz="3200" baseline="30000" dirty="0" smtClean="0"/>
              <a:t>18</a:t>
            </a:r>
          </a:p>
          <a:p>
            <a:endParaRPr lang="nl-NL" sz="3200" dirty="0" smtClean="0"/>
          </a:p>
          <a:p>
            <a:r>
              <a:rPr lang="nl-NL" sz="3200" dirty="0" smtClean="0"/>
              <a:t>Aantal oplossingen: ?</a:t>
            </a:r>
          </a:p>
          <a:p>
            <a:endParaRPr lang="nl-NL" sz="3600" dirty="0" smtClean="0"/>
          </a:p>
          <a:p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18421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De opdracht</a:t>
            </a:r>
            <a:endParaRPr lang="nl-NL" dirty="0"/>
          </a:p>
        </p:txBody>
      </p:sp>
      <p:pic>
        <p:nvPicPr>
          <p:cNvPr id="1026" name="Picture 2" descr="http://heuristieken.nl/wiki/images/thumb/4/45/Tegelset1.jpg/360px-Tegelset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05" y="2265667"/>
            <a:ext cx="4536124" cy="346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852" y="1900987"/>
            <a:ext cx="4542252" cy="419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Relevant?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192215"/>
            <a:ext cx="4396564" cy="329742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681" y="2365104"/>
            <a:ext cx="5098181" cy="28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3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Visualisatie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032" y="2399667"/>
            <a:ext cx="3895934" cy="3895934"/>
          </a:xfrm>
        </p:spPr>
      </p:pic>
      <p:sp>
        <p:nvSpPr>
          <p:cNvPr id="5" name="Tekstvak 4"/>
          <p:cNvSpPr txBox="1"/>
          <p:nvPr/>
        </p:nvSpPr>
        <p:spPr>
          <a:xfrm>
            <a:off x="5820924" y="169068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/>
              <a:t>17</a:t>
            </a:r>
            <a:endParaRPr lang="nl-NL" sz="2800" dirty="0"/>
          </a:p>
        </p:txBody>
      </p:sp>
      <p:sp>
        <p:nvSpPr>
          <p:cNvPr id="6" name="Tekstvak 5"/>
          <p:cNvSpPr txBox="1"/>
          <p:nvPr/>
        </p:nvSpPr>
        <p:spPr>
          <a:xfrm>
            <a:off x="8211198" y="408602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/>
              <a:t>17</a:t>
            </a:r>
            <a:endParaRPr lang="nl-NL" sz="28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032" y="2397970"/>
            <a:ext cx="3895934" cy="391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864" y="2399331"/>
            <a:ext cx="3896269" cy="389626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Visualisatie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5820924" y="169068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/>
              <a:t>17</a:t>
            </a:r>
            <a:endParaRPr lang="nl-NL" sz="2800" dirty="0"/>
          </a:p>
        </p:txBody>
      </p:sp>
      <p:sp>
        <p:nvSpPr>
          <p:cNvPr id="6" name="Tekstvak 5"/>
          <p:cNvSpPr txBox="1"/>
          <p:nvPr/>
        </p:nvSpPr>
        <p:spPr>
          <a:xfrm>
            <a:off x="8211198" y="408602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/>
              <a:t>17</a:t>
            </a:r>
            <a:endParaRPr lang="nl-NL" sz="28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979" y="3777916"/>
            <a:ext cx="1585817" cy="158816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032" y="2399666"/>
            <a:ext cx="1601113" cy="1601113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632" y="5594684"/>
            <a:ext cx="706095" cy="700916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632" y="2614405"/>
            <a:ext cx="706095" cy="730374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866" y="4922356"/>
            <a:ext cx="1162355" cy="1129529"/>
          </a:xfrm>
          <a:prstGeom prst="rect">
            <a:avLst/>
          </a:prstGeom>
        </p:spPr>
      </p:pic>
      <p:pic>
        <p:nvPicPr>
          <p:cNvPr id="18" name="Afbeelding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314" y="3766292"/>
            <a:ext cx="1588446" cy="1599792"/>
          </a:xfrm>
          <a:prstGeom prst="rect">
            <a:avLst/>
          </a:prstGeom>
        </p:spPr>
      </p:pic>
      <p:pic>
        <p:nvPicPr>
          <p:cNvPr id="19" name="Afbeelding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032" y="2399666"/>
            <a:ext cx="1601113" cy="1601113"/>
          </a:xfrm>
          <a:prstGeom prst="rect">
            <a:avLst/>
          </a:prstGeom>
        </p:spPr>
      </p:pic>
      <p:pic>
        <p:nvPicPr>
          <p:cNvPr id="20" name="Afbeelding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632" y="2614405"/>
            <a:ext cx="706095" cy="7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Methodes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062" y="2157045"/>
            <a:ext cx="9747738" cy="4019917"/>
          </a:xfrm>
        </p:spPr>
        <p:txBody>
          <a:bodyPr/>
          <a:lstStyle/>
          <a:p>
            <a:r>
              <a:rPr lang="nl-NL" sz="3200" dirty="0" smtClean="0"/>
              <a:t>Random – brute force</a:t>
            </a:r>
          </a:p>
          <a:p>
            <a:endParaRPr lang="nl-NL" sz="3200" dirty="0" smtClean="0"/>
          </a:p>
          <a:p>
            <a:r>
              <a:rPr lang="nl-NL" sz="3200" dirty="0" smtClean="0"/>
              <a:t>Depth-first search</a:t>
            </a:r>
          </a:p>
          <a:p>
            <a:endParaRPr lang="nl-NL" sz="3200" dirty="0" smtClean="0"/>
          </a:p>
          <a:p>
            <a:r>
              <a:rPr lang="nl-NL" sz="3200" dirty="0" err="1" smtClean="0"/>
              <a:t>Pruning</a:t>
            </a:r>
            <a:endParaRPr lang="nl-NL" sz="3200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10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Random – brute force</a:t>
            </a:r>
            <a:endParaRPr lang="nl-NL" dirty="0"/>
          </a:p>
        </p:txBody>
      </p:sp>
      <p:pic>
        <p:nvPicPr>
          <p:cNvPr id="5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35" y="1829809"/>
            <a:ext cx="3744684" cy="3744684"/>
          </a:xfr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18" y="2816460"/>
            <a:ext cx="1542906" cy="1553927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95" y="3249866"/>
            <a:ext cx="664952" cy="687117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95" y="3221697"/>
            <a:ext cx="680675" cy="71528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79" y="2802376"/>
            <a:ext cx="1542906" cy="1553927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34" y="3221698"/>
            <a:ext cx="680674" cy="71528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344" y="1819295"/>
            <a:ext cx="664952" cy="687117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296" y="1819295"/>
            <a:ext cx="1542906" cy="1553927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202" y="1819294"/>
            <a:ext cx="680675" cy="715286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877" y="1825101"/>
            <a:ext cx="680674" cy="715285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202" y="2506412"/>
            <a:ext cx="1542906" cy="155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3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Random – brute force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243" y="1547561"/>
            <a:ext cx="3258005" cy="3267531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9340359" y="5270197"/>
            <a:ext cx="1787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/>
              <a:t>Oplossing!</a:t>
            </a:r>
            <a:endParaRPr lang="nl-NL" sz="2800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86" y="1547560"/>
            <a:ext cx="3248025" cy="3267075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49" y="5046032"/>
            <a:ext cx="1438201" cy="1448474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8" y="1538035"/>
            <a:ext cx="3267075" cy="3276600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00" y="5046032"/>
            <a:ext cx="9715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4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Random – brute force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1733471" y="2662936"/>
            <a:ext cx="61209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/>
              <a:t>Bord 1 in gemiddeld ongeveer 300 keer, duurt enkele </a:t>
            </a:r>
            <a:r>
              <a:rPr lang="nl-NL" sz="3200" dirty="0" err="1" smtClean="0"/>
              <a:t>ms</a:t>
            </a:r>
            <a:endParaRPr lang="nl-NL" sz="3200" dirty="0" smtClean="0"/>
          </a:p>
        </p:txBody>
      </p:sp>
    </p:spTree>
    <p:extLst>
      <p:ext uri="{BB962C8B-B14F-4D97-AF65-F5344CB8AC3E}">
        <p14:creationId xmlns:p14="http://schemas.microsoft.com/office/powerpoint/2010/main" val="1199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1092</TotalTime>
  <Words>128</Words>
  <Application>Microsoft Office PowerPoint</Application>
  <PresentationFormat>Aangepast</PresentationFormat>
  <Paragraphs>75</Paragraphs>
  <Slides>17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18" baseType="lpstr">
      <vt:lpstr>Office Theme</vt:lpstr>
      <vt:lpstr>     Tegelzetten</vt:lpstr>
      <vt:lpstr>De opdracht</vt:lpstr>
      <vt:lpstr>Relevant?</vt:lpstr>
      <vt:lpstr>Visualisatie</vt:lpstr>
      <vt:lpstr>Visualisatie</vt:lpstr>
      <vt:lpstr>Methodes</vt:lpstr>
      <vt:lpstr>Random – brute force</vt:lpstr>
      <vt:lpstr>Random – brute force</vt:lpstr>
      <vt:lpstr>Random – brute force</vt:lpstr>
      <vt:lpstr>Heuristieken</vt:lpstr>
      <vt:lpstr>Depth-first search</vt:lpstr>
      <vt:lpstr>Resultaten bord 1</vt:lpstr>
      <vt:lpstr>Resultaten bord 2</vt:lpstr>
      <vt:lpstr>Resultaten bord 3</vt:lpstr>
      <vt:lpstr>Pruning</vt:lpstr>
      <vt:lpstr>Pruning</vt:lpstr>
      <vt:lpstr>Extra bord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Tegelzetten</dc:title>
  <dc:creator>Rosanne van der Pol</dc:creator>
  <cp:lastModifiedBy>anja</cp:lastModifiedBy>
  <cp:revision>77</cp:revision>
  <dcterms:created xsi:type="dcterms:W3CDTF">2015-11-04T15:04:48Z</dcterms:created>
  <dcterms:modified xsi:type="dcterms:W3CDTF">2015-12-16T23:35:57Z</dcterms:modified>
</cp:coreProperties>
</file>