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4-11-2015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16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4-11-2015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7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4-11-2015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016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4-11-2015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648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4-11-2015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03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4-11-2015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022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4-11-2015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431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4-11-2015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580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4-11-2015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767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4-11-2015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653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6A85-D569-45BD-ADB5-8939911049EA}" type="datetimeFigureOut">
              <a:rPr lang="nl-NL" smtClean="0"/>
              <a:t>4-11-2015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704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6A85-D569-45BD-ADB5-8939911049EA}" type="datetimeFigureOut">
              <a:rPr lang="nl-NL" smtClean="0"/>
              <a:t>4-11-2015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EC25B-9C38-47C3-868F-7055D6F8C4C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7460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Tegelzetten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67590" y="4295274"/>
            <a:ext cx="9144000" cy="1672389"/>
          </a:xfrm>
        </p:spPr>
        <p:txBody>
          <a:bodyPr/>
          <a:lstStyle/>
          <a:p>
            <a:r>
              <a:rPr lang="nl-NL" dirty="0" err="1" smtClean="0"/>
              <a:t>Lonnie</a:t>
            </a:r>
            <a:r>
              <a:rPr lang="nl-NL" dirty="0"/>
              <a:t> </a:t>
            </a:r>
            <a:r>
              <a:rPr lang="nl-NL" dirty="0" err="1" smtClean="0"/>
              <a:t>Bregman</a:t>
            </a:r>
            <a:endParaRPr lang="nl-NL" dirty="0" smtClean="0"/>
          </a:p>
          <a:p>
            <a:r>
              <a:rPr lang="nl-NL" dirty="0" smtClean="0"/>
              <a:t>Kriek van der Meulen</a:t>
            </a:r>
          </a:p>
          <a:p>
            <a:r>
              <a:rPr lang="nl-NL" dirty="0" smtClean="0"/>
              <a:t>Rosanne van der Pol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992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De opdracht</a:t>
            </a:r>
            <a:endParaRPr lang="nl-NL" dirty="0"/>
          </a:p>
        </p:txBody>
      </p:sp>
      <p:pic>
        <p:nvPicPr>
          <p:cNvPr id="1026" name="Picture 2" descr="http://heuristieken.nl/wiki/images/thumb/4/45/Tegelset1.jpg/360px-Tegelset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888" y="2322093"/>
            <a:ext cx="4909778" cy="375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heuristieken.nl/wiki/images/thumb/7/76/Tegelset2.jpg/270px-Tegelset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989" y="2322093"/>
            <a:ext cx="3682334" cy="375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45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Visualisatie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32" y="2399667"/>
            <a:ext cx="3895934" cy="3895934"/>
          </a:xfrm>
        </p:spPr>
      </p:pic>
      <p:sp>
        <p:nvSpPr>
          <p:cNvPr id="5" name="Tekstvak 4"/>
          <p:cNvSpPr txBox="1"/>
          <p:nvPr/>
        </p:nvSpPr>
        <p:spPr>
          <a:xfrm>
            <a:off x="5820924" y="169068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17</a:t>
            </a:r>
            <a:endParaRPr lang="nl-NL" sz="2800" dirty="0"/>
          </a:p>
        </p:txBody>
      </p:sp>
      <p:sp>
        <p:nvSpPr>
          <p:cNvPr id="6" name="Tekstvak 5"/>
          <p:cNvSpPr txBox="1"/>
          <p:nvPr/>
        </p:nvSpPr>
        <p:spPr>
          <a:xfrm>
            <a:off x="8295419" y="408602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smtClean="0"/>
              <a:t>17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22904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Visualisatie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28" y="3681411"/>
            <a:ext cx="2628900" cy="409575"/>
          </a:xfr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840" y="2447923"/>
            <a:ext cx="28765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4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Vervolgstappen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Tegels initialiseren (</a:t>
            </a:r>
            <a:r>
              <a:rPr lang="nl-NL" dirty="0" err="1"/>
              <a:t>D</a:t>
            </a:r>
            <a:r>
              <a:rPr lang="nl-NL" dirty="0" err="1" smtClean="0"/>
              <a:t>ictionairy</a:t>
            </a:r>
            <a:r>
              <a:rPr lang="nl-NL" dirty="0" smtClean="0"/>
              <a:t>? Priority queue?)</a:t>
            </a:r>
          </a:p>
          <a:p>
            <a:endParaRPr lang="nl-NL" dirty="0" smtClean="0"/>
          </a:p>
          <a:p>
            <a:r>
              <a:rPr lang="nl-NL" dirty="0"/>
              <a:t>O</a:t>
            </a:r>
            <a:r>
              <a:rPr lang="nl-NL" dirty="0" smtClean="0"/>
              <a:t>ppervlakte check</a:t>
            </a:r>
          </a:p>
          <a:p>
            <a:endParaRPr lang="nl-NL" dirty="0" smtClean="0"/>
          </a:p>
          <a:p>
            <a:r>
              <a:rPr lang="nl-NL" dirty="0" smtClean="0"/>
              <a:t>Tussenruimte check</a:t>
            </a:r>
          </a:p>
          <a:p>
            <a:endParaRPr lang="nl-NL" dirty="0" smtClean="0"/>
          </a:p>
          <a:p>
            <a:r>
              <a:rPr lang="nl-NL" dirty="0" smtClean="0"/>
              <a:t>Overlap check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198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32</Words>
  <Application>Microsoft Office PowerPoint</Application>
  <PresentationFormat>Breedbeeld</PresentationFormat>
  <Paragraphs>18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Tegelzetten</vt:lpstr>
      <vt:lpstr>De opdracht</vt:lpstr>
      <vt:lpstr>Visualisatie</vt:lpstr>
      <vt:lpstr>Visualisatie</vt:lpstr>
      <vt:lpstr>Vervolgstappen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Tegelzetten</dc:title>
  <dc:creator>Rosanne van der Pol</dc:creator>
  <cp:lastModifiedBy>Rosanne van der Pol</cp:lastModifiedBy>
  <cp:revision>5</cp:revision>
  <dcterms:created xsi:type="dcterms:W3CDTF">2015-11-04T15:04:48Z</dcterms:created>
  <dcterms:modified xsi:type="dcterms:W3CDTF">2015-11-04T15:59:14Z</dcterms:modified>
</cp:coreProperties>
</file>