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6" r:id="rId2"/>
    <p:sldId id="257" r:id="rId3"/>
    <p:sldId id="280" r:id="rId4"/>
    <p:sldId id="259" r:id="rId5"/>
    <p:sldId id="274" r:id="rId6"/>
    <p:sldId id="258" r:id="rId7"/>
    <p:sldId id="262" r:id="rId8"/>
    <p:sldId id="266" r:id="rId9"/>
    <p:sldId id="267" r:id="rId10"/>
    <p:sldId id="268" r:id="rId11"/>
    <p:sldId id="270" r:id="rId12"/>
    <p:sldId id="269" r:id="rId13"/>
    <p:sldId id="271" r:id="rId14"/>
    <p:sldId id="272" r:id="rId15"/>
    <p:sldId id="273" r:id="rId16"/>
    <p:sldId id="278" r:id="rId17"/>
    <p:sldId id="276" r:id="rId18"/>
    <p:sldId id="277" r:id="rId19"/>
    <p:sldId id="279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Stijl, lich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80" d="100"/>
          <a:sy n="80" d="100"/>
        </p:scale>
        <p:origin x="2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49EE0-DF4E-4549-8CAC-0625663090FC}" type="datetimeFigureOut">
              <a:rPr lang="nl-NL" smtClean="0"/>
              <a:t>14-12-2015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23E85-0294-412A-BFF8-2F76CFE8202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407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23E85-0294-412A-BFF8-2F76CFE82025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823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14-12-2015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916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14-12-2015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7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14-12-2015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016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14-12-2015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648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14-12-2015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203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14-12-2015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022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14-12-2015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431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14-12-2015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580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14-12-2015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767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14-12-2015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653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14-12-2015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704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B6A85-D569-45BD-ADB5-8939911049EA}" type="datetimeFigureOut">
              <a:rPr lang="nl-NL" smtClean="0"/>
              <a:t>14-12-2015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74600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99936" y="1551323"/>
            <a:ext cx="9144000" cy="1428750"/>
          </a:xfrm>
        </p:spPr>
        <p:txBody>
          <a:bodyPr>
            <a:normAutofit/>
          </a:bodyPr>
          <a:lstStyle/>
          <a:p>
            <a:pPr algn="l"/>
            <a:r>
              <a:rPr lang="nl-NL" dirty="0" smtClean="0"/>
              <a:t>					Tegelzetten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99936" y="3409074"/>
            <a:ext cx="9144000" cy="1672389"/>
          </a:xfrm>
        </p:spPr>
        <p:txBody>
          <a:bodyPr/>
          <a:lstStyle/>
          <a:p>
            <a:pPr algn="l"/>
            <a:r>
              <a:rPr lang="nl-NL" dirty="0" smtClean="0"/>
              <a:t>					</a:t>
            </a:r>
            <a:r>
              <a:rPr lang="nl-NL" dirty="0" err="1" smtClean="0"/>
              <a:t>Lonnie</a:t>
            </a:r>
            <a:r>
              <a:rPr lang="nl-NL" dirty="0" smtClean="0"/>
              <a:t> </a:t>
            </a:r>
            <a:r>
              <a:rPr lang="nl-NL" dirty="0" err="1" smtClean="0"/>
              <a:t>Bregman</a:t>
            </a:r>
            <a:endParaRPr lang="nl-NL" dirty="0" smtClean="0"/>
          </a:p>
          <a:p>
            <a:pPr algn="l"/>
            <a:r>
              <a:rPr lang="nl-NL" dirty="0" smtClean="0"/>
              <a:t>					Kriek </a:t>
            </a:r>
            <a:r>
              <a:rPr lang="nl-NL" dirty="0" smtClean="0"/>
              <a:t>van der Meulen</a:t>
            </a:r>
          </a:p>
          <a:p>
            <a:pPr algn="l"/>
            <a:r>
              <a:rPr lang="nl-NL" dirty="0" smtClean="0"/>
              <a:t>					Rosanne </a:t>
            </a:r>
            <a:r>
              <a:rPr lang="nl-NL" dirty="0" smtClean="0"/>
              <a:t>van der Pol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936" y="1551323"/>
            <a:ext cx="3959141" cy="395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2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Oplossing bord 2 – </a:t>
            </a:r>
            <a:r>
              <a:rPr lang="nl-NL" dirty="0" err="1" smtClean="0"/>
              <a:t>depth</a:t>
            </a:r>
            <a:r>
              <a:rPr lang="nl-NL" dirty="0" smtClean="0"/>
              <a:t> first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85111" y="2018934"/>
            <a:ext cx="4395537" cy="39366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3600" dirty="0" smtClean="0"/>
              <a:t>Tijd: 16 </a:t>
            </a:r>
            <a:r>
              <a:rPr lang="nl-NL" sz="3600" dirty="0" smtClean="0"/>
              <a:t>seconden</a:t>
            </a:r>
          </a:p>
          <a:p>
            <a:pPr marL="0" indent="0">
              <a:buNone/>
            </a:pPr>
            <a:endParaRPr lang="nl-NL" sz="3600" dirty="0"/>
          </a:p>
          <a:p>
            <a:pPr marL="0" indent="0">
              <a:buNone/>
            </a:pPr>
            <a:r>
              <a:rPr lang="nl-NL" sz="3600" dirty="0" smtClean="0"/>
              <a:t>Iteraties met draaien:</a:t>
            </a:r>
          </a:p>
          <a:p>
            <a:pPr marL="0" indent="0">
              <a:buNone/>
            </a:pPr>
            <a:r>
              <a:rPr lang="nl-NL" sz="3600" dirty="0" smtClean="0"/>
              <a:t>797005</a:t>
            </a:r>
          </a:p>
          <a:p>
            <a:pPr marL="0" indent="0">
              <a:buNone/>
            </a:pPr>
            <a:endParaRPr lang="nl-NL" sz="3600" dirty="0"/>
          </a:p>
          <a:p>
            <a:pPr marL="0" indent="0">
              <a:buNone/>
            </a:pPr>
            <a:r>
              <a:rPr lang="nl-NL" sz="3600" dirty="0" smtClean="0"/>
              <a:t>Oplossingen: </a:t>
            </a:r>
          </a:p>
          <a:p>
            <a:pPr marL="0" indent="0">
              <a:buNone/>
            </a:pPr>
            <a:r>
              <a:rPr lang="nl-NL" sz="3600" dirty="0" smtClean="0"/>
              <a:t>224</a:t>
            </a:r>
            <a:endParaRPr lang="nl-NL" sz="3600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52433"/>
            <a:ext cx="4936958" cy="496594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263" y="2357406"/>
            <a:ext cx="1911130" cy="225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7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6" b="16552"/>
          <a:stretch/>
        </p:blipFill>
        <p:spPr>
          <a:xfrm>
            <a:off x="1480150" y="0"/>
            <a:ext cx="8662471" cy="6833937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027" y="866376"/>
            <a:ext cx="3459646" cy="407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5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Oplossing bord 2 – </a:t>
            </a:r>
            <a:r>
              <a:rPr lang="nl-NL" dirty="0" err="1" smtClean="0"/>
              <a:t>depth</a:t>
            </a:r>
            <a:r>
              <a:rPr lang="nl-NL" dirty="0" smtClean="0"/>
              <a:t> first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75874" y="1784259"/>
            <a:ext cx="4395537" cy="4508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 smtClean="0"/>
              <a:t>Tijd: 14 </a:t>
            </a:r>
            <a:r>
              <a:rPr lang="nl-NL" sz="3600" dirty="0" smtClean="0"/>
              <a:t>minuten</a:t>
            </a:r>
          </a:p>
          <a:p>
            <a:pPr marL="0" indent="0">
              <a:buNone/>
            </a:pPr>
            <a:endParaRPr lang="nl-NL" sz="3600" dirty="0" smtClean="0"/>
          </a:p>
          <a:p>
            <a:pPr marL="0" indent="0">
              <a:buNone/>
            </a:pPr>
            <a:r>
              <a:rPr lang="nl-NL" sz="3600" dirty="0" smtClean="0"/>
              <a:t>Iteraties met draaien:</a:t>
            </a:r>
          </a:p>
          <a:p>
            <a:pPr marL="0" indent="0">
              <a:buNone/>
            </a:pPr>
            <a:r>
              <a:rPr lang="nl-NL" sz="3600" dirty="0" smtClean="0"/>
              <a:t>..</a:t>
            </a:r>
          </a:p>
          <a:p>
            <a:pPr marL="0" indent="0">
              <a:buNone/>
            </a:pPr>
            <a:endParaRPr lang="nl-NL" sz="3600" dirty="0"/>
          </a:p>
          <a:p>
            <a:pPr marL="0" indent="0">
              <a:buNone/>
            </a:pPr>
            <a:r>
              <a:rPr lang="nl-NL" sz="3600" dirty="0" smtClean="0"/>
              <a:t>Oplossingen:</a:t>
            </a:r>
          </a:p>
          <a:p>
            <a:pPr marL="0" indent="0">
              <a:buNone/>
            </a:pPr>
            <a:r>
              <a:rPr lang="nl-NL" sz="3600" dirty="0" smtClean="0"/>
              <a:t>..</a:t>
            </a:r>
            <a:endParaRPr lang="nl-NL" sz="3600" dirty="0"/>
          </a:p>
          <a:p>
            <a:pPr marL="0" indent="0">
              <a:buNone/>
            </a:pPr>
            <a:endParaRPr lang="nl-NL" sz="3600" dirty="0" smtClean="0"/>
          </a:p>
          <a:p>
            <a:pPr marL="0" indent="0">
              <a:buNone/>
            </a:pPr>
            <a:endParaRPr lang="nl-NL" sz="36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085" y="1690688"/>
            <a:ext cx="5169568" cy="4773736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388" y="3231718"/>
            <a:ext cx="1847350" cy="183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0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t="17589" b="14103"/>
          <a:stretch/>
        </p:blipFill>
        <p:spPr>
          <a:xfrm>
            <a:off x="649705" y="0"/>
            <a:ext cx="10816036" cy="682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Sneller?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558" y="1690687"/>
            <a:ext cx="4219575" cy="4295775"/>
          </a:xfrm>
          <a:prstGeom prst="rect">
            <a:avLst/>
          </a:prstGeom>
        </p:spPr>
      </p:pic>
      <p:sp>
        <p:nvSpPr>
          <p:cNvPr id="5" name="Ovaal 4"/>
          <p:cNvSpPr/>
          <p:nvPr/>
        </p:nvSpPr>
        <p:spPr>
          <a:xfrm>
            <a:off x="8189494" y="2907967"/>
            <a:ext cx="1423738" cy="149191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PIJL-OMHOOG 6"/>
          <p:cNvSpPr/>
          <p:nvPr/>
        </p:nvSpPr>
        <p:spPr>
          <a:xfrm>
            <a:off x="6436895" y="4199021"/>
            <a:ext cx="890337" cy="107081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kstvak 7"/>
          <p:cNvSpPr txBox="1"/>
          <p:nvPr/>
        </p:nvSpPr>
        <p:spPr>
          <a:xfrm>
            <a:off x="838200" y="2499762"/>
            <a:ext cx="49249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 smtClean="0"/>
              <a:t>1. </a:t>
            </a:r>
            <a:r>
              <a:rPr lang="nl-NL" sz="3600" dirty="0" err="1" smtClean="0"/>
              <a:t>Pruning</a:t>
            </a:r>
            <a:endParaRPr lang="nl-NL" sz="3600" dirty="0" smtClean="0"/>
          </a:p>
          <a:p>
            <a:endParaRPr lang="nl-NL" sz="3600" dirty="0"/>
          </a:p>
          <a:p>
            <a:r>
              <a:rPr lang="nl-NL" sz="3600" dirty="0" smtClean="0"/>
              <a:t>2. </a:t>
            </a:r>
            <a:r>
              <a:rPr lang="nl-NL" sz="3600" dirty="0" err="1" smtClean="0"/>
              <a:t>Deep</a:t>
            </a:r>
            <a:r>
              <a:rPr lang="nl-NL" sz="3600" dirty="0" smtClean="0"/>
              <a:t>-copy vervangen</a:t>
            </a:r>
          </a:p>
          <a:p>
            <a:endParaRPr lang="nl-NL" sz="3600" dirty="0"/>
          </a:p>
          <a:p>
            <a:r>
              <a:rPr lang="nl-NL" sz="3600" dirty="0" smtClean="0"/>
              <a:t>3. </a:t>
            </a:r>
            <a:r>
              <a:rPr lang="nl-NL" sz="3600" dirty="0" err="1" smtClean="0"/>
              <a:t>Pruning</a:t>
            </a:r>
            <a:r>
              <a:rPr lang="nl-NL" sz="3600" dirty="0" smtClean="0"/>
              <a:t> weglaten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78813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Sneller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sz="3200" dirty="0" smtClean="0"/>
          </a:p>
          <a:p>
            <a:pPr marL="0" indent="0">
              <a:buNone/>
            </a:pPr>
            <a:r>
              <a:rPr lang="nl-NL" sz="3200" dirty="0" smtClean="0"/>
              <a:t>Bord 1: instantaan</a:t>
            </a:r>
          </a:p>
          <a:p>
            <a:pPr marL="0" indent="0">
              <a:buNone/>
            </a:pPr>
            <a:endParaRPr lang="nl-NL" sz="3200" dirty="0"/>
          </a:p>
          <a:p>
            <a:pPr marL="0" indent="0">
              <a:buNone/>
            </a:pPr>
            <a:r>
              <a:rPr lang="nl-NL" sz="3200" dirty="0" smtClean="0"/>
              <a:t>Bord 2: 16 seconden </a:t>
            </a:r>
            <a:r>
              <a:rPr lang="nl-NL" sz="3200" dirty="0" smtClean="0">
                <a:sym typeface="Wingdings" panose="05000000000000000000" pitchFamily="2" charset="2"/>
              </a:rPr>
              <a:t> 6 </a:t>
            </a:r>
            <a:r>
              <a:rPr lang="nl-NL" sz="3200" dirty="0" smtClean="0">
                <a:sym typeface="Wingdings" panose="05000000000000000000" pitchFamily="2" charset="2"/>
              </a:rPr>
              <a:t>seconden  instantaan</a:t>
            </a:r>
            <a:endParaRPr lang="nl-NL" sz="32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nl-NL" sz="3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NL" sz="3200" dirty="0" smtClean="0">
                <a:sym typeface="Wingdings" panose="05000000000000000000" pitchFamily="2" charset="2"/>
              </a:rPr>
              <a:t>Bord 3: 15 minuten  3,5 </a:t>
            </a:r>
            <a:r>
              <a:rPr lang="nl-NL" sz="3200" dirty="0" smtClean="0">
                <a:sym typeface="Wingdings" panose="05000000000000000000" pitchFamily="2" charset="2"/>
              </a:rPr>
              <a:t>minuut  14 seconden</a:t>
            </a:r>
            <a:endParaRPr lang="nl-NL" sz="3200" dirty="0" smtClean="0"/>
          </a:p>
        </p:txBody>
      </p:sp>
    </p:spTree>
    <p:extLst>
      <p:ext uri="{BB962C8B-B14F-4D97-AF65-F5344CB8AC3E}">
        <p14:creationId xmlns:p14="http://schemas.microsoft.com/office/powerpoint/2010/main" val="327524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Live draaien bord 2 ??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102" y="2360988"/>
            <a:ext cx="2985795" cy="2985795"/>
          </a:xfrm>
        </p:spPr>
      </p:pic>
    </p:spTree>
    <p:extLst>
      <p:ext uri="{BB962C8B-B14F-4D97-AF65-F5344CB8AC3E}">
        <p14:creationId xmlns:p14="http://schemas.microsoft.com/office/powerpoint/2010/main" val="2185356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Oplossing bord 4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Geen oplossing zonder draaien</a:t>
            </a:r>
          </a:p>
          <a:p>
            <a:r>
              <a:rPr lang="nl-NL" dirty="0" smtClean="0"/>
              <a:t>Met draaien binnen paar seconden</a:t>
            </a:r>
          </a:p>
          <a:p>
            <a:r>
              <a:rPr lang="nl-NL" dirty="0" smtClean="0"/>
              <a:t>Oplossing: (plaatje)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257" y="1690688"/>
            <a:ext cx="3058026" cy="440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3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Oplossing bord 5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Zonder draaien geen oplossing</a:t>
            </a:r>
          </a:p>
          <a:p>
            <a:r>
              <a:rPr lang="nl-NL" dirty="0" smtClean="0"/>
              <a:t>Met draaien: …</a:t>
            </a:r>
          </a:p>
          <a:p>
            <a:r>
              <a:rPr lang="nl-NL" dirty="0" smtClean="0"/>
              <a:t>Oplossing: (plaatje)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4340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180340"/>
              </p:ext>
            </p:extLst>
          </p:nvPr>
        </p:nvGraphicFramePr>
        <p:xfrm>
          <a:off x="838196" y="2431861"/>
          <a:ext cx="10515603" cy="3876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02229"/>
                <a:gridCol w="1502229"/>
                <a:gridCol w="1502229"/>
                <a:gridCol w="1502229"/>
                <a:gridCol w="1502229"/>
                <a:gridCol w="1502229"/>
                <a:gridCol w="1502229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Bord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Bordgrootte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17 x 17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23 x 27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55 x 56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Aantal</a:t>
                      </a:r>
                      <a:r>
                        <a:rPr lang="nl-NL" baseline="0" dirty="0" smtClean="0"/>
                        <a:t> tegels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Statesp</a:t>
                      </a:r>
                      <a:r>
                        <a:rPr lang="nl-NL" dirty="0" smtClean="0"/>
                        <a:t>.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14!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15!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20!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Oplossingen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224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Iteraties (met dr.)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929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797.005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Tijd 1 oplossing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instantaan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 seconden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1,5 minuut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858" y="728394"/>
            <a:ext cx="1269544" cy="127460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47" y="698776"/>
            <a:ext cx="1132601" cy="133383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093" y="758010"/>
            <a:ext cx="1279810" cy="1274601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448" y="371551"/>
            <a:ext cx="1151025" cy="166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9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De opdracht</a:t>
            </a:r>
            <a:endParaRPr lang="nl-NL" dirty="0"/>
          </a:p>
        </p:txBody>
      </p:sp>
      <p:pic>
        <p:nvPicPr>
          <p:cNvPr id="1026" name="Picture 2" descr="http://heuristieken.nl/wiki/images/thumb/4/45/Tegelset1.jpg/360px-Tegelset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09" y="2208048"/>
            <a:ext cx="4232507" cy="323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heuristieken.nl/wiki/images/thumb/7/76/Tegelset2.jpg/270px-Tegelset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036" y="1690688"/>
            <a:ext cx="3682334" cy="375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391" y="2204964"/>
            <a:ext cx="3504595" cy="3236249"/>
          </a:xfrm>
          <a:prstGeom prst="rect">
            <a:avLst/>
          </a:prstGeom>
        </p:spPr>
      </p:pic>
      <p:sp>
        <p:nvSpPr>
          <p:cNvPr id="4" name="Tekstvak 3"/>
          <p:cNvSpPr txBox="1"/>
          <p:nvPr/>
        </p:nvSpPr>
        <p:spPr>
          <a:xfrm>
            <a:off x="324853" y="5702968"/>
            <a:ext cx="117187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nl-NL" sz="2800" dirty="0"/>
              <a:t> </a:t>
            </a:r>
            <a:r>
              <a:rPr lang="nl-NL" sz="2800" dirty="0" smtClean="0"/>
              <a:t>    </a:t>
            </a:r>
            <a:r>
              <a:rPr lang="nl-NL" sz="2800" dirty="0" smtClean="0"/>
              <a:t>14! = </a:t>
            </a:r>
            <a:r>
              <a:rPr lang="nl-NL" sz="2800" dirty="0" smtClean="0"/>
              <a:t>87178291200</a:t>
            </a:r>
            <a:r>
              <a:rPr lang="nl-NL" sz="2800" dirty="0" smtClean="0"/>
              <a:t>	         15! </a:t>
            </a:r>
            <a:r>
              <a:rPr lang="nl-NL" sz="2800" dirty="0" smtClean="0"/>
              <a:t>= 1.3076744e+12    	20! = 2.432902e+18</a:t>
            </a:r>
          </a:p>
          <a:p>
            <a:pPr fontAlgn="ctr"/>
            <a:r>
              <a:rPr lang="nl-NL" sz="2800" dirty="0"/>
              <a:t> </a:t>
            </a:r>
            <a:r>
              <a:rPr lang="nl-NL" sz="2800" dirty="0" smtClean="0"/>
              <a:t>     87 miljard			13 triljoen			  2432 triljard</a:t>
            </a:r>
            <a:endParaRPr lang="nl-NL" sz="2800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" y="0"/>
            <a:ext cx="2249400" cy="1875354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324853" y="614511"/>
            <a:ext cx="294773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nl-NL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768900 km </a:t>
            </a:r>
            <a:endParaRPr lang="nl-NL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745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Relevant?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642" y="2365104"/>
            <a:ext cx="4577014" cy="3432761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412" y="2365104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3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Visualisatie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032" y="2399667"/>
            <a:ext cx="3895934" cy="3895934"/>
          </a:xfrm>
        </p:spPr>
      </p:pic>
      <p:sp>
        <p:nvSpPr>
          <p:cNvPr id="5" name="Tekstvak 4"/>
          <p:cNvSpPr txBox="1"/>
          <p:nvPr/>
        </p:nvSpPr>
        <p:spPr>
          <a:xfrm>
            <a:off x="5820924" y="169068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smtClean="0"/>
              <a:t>17</a:t>
            </a:r>
            <a:endParaRPr lang="nl-NL" sz="2800" dirty="0"/>
          </a:p>
        </p:txBody>
      </p:sp>
      <p:sp>
        <p:nvSpPr>
          <p:cNvPr id="6" name="Tekstvak 5"/>
          <p:cNvSpPr txBox="1"/>
          <p:nvPr/>
        </p:nvSpPr>
        <p:spPr>
          <a:xfrm>
            <a:off x="8211198" y="408602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smtClean="0"/>
              <a:t>17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22904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Visualisatie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032" y="2399666"/>
            <a:ext cx="3895934" cy="3895934"/>
          </a:xfrm>
        </p:spPr>
      </p:pic>
      <p:sp>
        <p:nvSpPr>
          <p:cNvPr id="5" name="Tekstvak 4"/>
          <p:cNvSpPr txBox="1"/>
          <p:nvPr/>
        </p:nvSpPr>
        <p:spPr>
          <a:xfrm>
            <a:off x="5820924" y="169068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smtClean="0"/>
              <a:t>17</a:t>
            </a:r>
            <a:endParaRPr lang="nl-NL" sz="2800" dirty="0"/>
          </a:p>
        </p:txBody>
      </p:sp>
      <p:sp>
        <p:nvSpPr>
          <p:cNvPr id="6" name="Tekstvak 5"/>
          <p:cNvSpPr txBox="1"/>
          <p:nvPr/>
        </p:nvSpPr>
        <p:spPr>
          <a:xfrm>
            <a:off x="8211198" y="408602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smtClean="0"/>
              <a:t>17</a:t>
            </a:r>
            <a:endParaRPr lang="nl-NL" sz="2800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032" y="2407180"/>
            <a:ext cx="1591031" cy="1597143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782" y="3552293"/>
            <a:ext cx="1590681" cy="1590681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399" y="2598822"/>
            <a:ext cx="704768" cy="737070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494" y="5608980"/>
            <a:ext cx="683287" cy="686620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399" y="5608980"/>
            <a:ext cx="698064" cy="686620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616" y="4229813"/>
            <a:ext cx="1127878" cy="114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9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Random – Brute force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31" y="2158665"/>
            <a:ext cx="3257550" cy="3257550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1631030" y="5727032"/>
            <a:ext cx="123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Een 7 over</a:t>
            </a:r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130" y="2158665"/>
            <a:ext cx="3257550" cy="3257550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5504573" y="5727032"/>
            <a:ext cx="118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Een 3 over</a:t>
            </a:r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630" y="2158665"/>
            <a:ext cx="3248025" cy="3248025"/>
          </a:xfrm>
          <a:prstGeom prst="rect">
            <a:avLst/>
          </a:prstGeom>
        </p:spPr>
      </p:pic>
      <p:sp>
        <p:nvSpPr>
          <p:cNvPr id="11" name="Tekstvak 10"/>
          <p:cNvSpPr txBox="1"/>
          <p:nvPr/>
        </p:nvSpPr>
        <p:spPr>
          <a:xfrm>
            <a:off x="8814260" y="5727032"/>
            <a:ext cx="210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Een 5 en een 7 over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264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Random – brute force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024" y="2428179"/>
            <a:ext cx="3263719" cy="3256875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1371601" y="2286901"/>
            <a:ext cx="43875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Bord 1 in gemiddeld 300 keer, duurt enkele </a:t>
            </a:r>
            <a:r>
              <a:rPr lang="nl-NL" sz="3200" dirty="0" smtClean="0"/>
              <a:t>milliseconden.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3200" dirty="0" smtClean="0"/>
          </a:p>
          <a:p>
            <a:r>
              <a:rPr lang="nl-NL" sz="3200" dirty="0" smtClean="0"/>
              <a:t>Bord </a:t>
            </a:r>
            <a:r>
              <a:rPr lang="nl-NL" sz="3200" dirty="0"/>
              <a:t>2 na ruim 9 miljoen pogingen nog geen oplossing.</a:t>
            </a:r>
            <a:endParaRPr lang="nl-NL" sz="3200" dirty="0" smtClean="0"/>
          </a:p>
        </p:txBody>
      </p:sp>
    </p:spTree>
    <p:extLst>
      <p:ext uri="{BB962C8B-B14F-4D97-AF65-F5344CB8AC3E}">
        <p14:creationId xmlns:p14="http://schemas.microsoft.com/office/powerpoint/2010/main" val="11992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157" y="335443"/>
            <a:ext cx="10515600" cy="1325563"/>
          </a:xfrm>
        </p:spPr>
        <p:txBody>
          <a:bodyPr/>
          <a:lstStyle/>
          <a:p>
            <a:pPr algn="ctr"/>
            <a:r>
              <a:rPr lang="nl-NL" dirty="0" smtClean="0"/>
              <a:t>Heuristieken</a:t>
            </a:r>
            <a:endParaRPr lang="nl-NL" dirty="0"/>
          </a:p>
        </p:txBody>
      </p:sp>
      <p:pic>
        <p:nvPicPr>
          <p:cNvPr id="7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357" y="2074815"/>
            <a:ext cx="3744684" cy="3744684"/>
          </a:xfr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359" y="2074815"/>
            <a:ext cx="1543012" cy="1554034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371" y="2074815"/>
            <a:ext cx="1554034" cy="1554034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614" y="2074815"/>
            <a:ext cx="657429" cy="668386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405" y="2743201"/>
            <a:ext cx="647638" cy="65843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518" y="3401633"/>
            <a:ext cx="679526" cy="668386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357" y="3628848"/>
            <a:ext cx="1109769" cy="1088009"/>
          </a:xfrm>
          <a:prstGeom prst="rect">
            <a:avLst/>
          </a:prstGeom>
        </p:spPr>
      </p:pic>
      <p:sp>
        <p:nvSpPr>
          <p:cNvPr id="13" name="Tijdelijke aanduiding voor inhoud 2"/>
          <p:cNvSpPr txBox="1">
            <a:spLocks/>
          </p:cNvSpPr>
          <p:nvPr/>
        </p:nvSpPr>
        <p:spPr>
          <a:xfrm>
            <a:off x="1711622" y="3019138"/>
            <a:ext cx="4876800" cy="1856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3600" dirty="0" smtClean="0"/>
              <a:t>Vanuit lege ruimte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36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3600" dirty="0" smtClean="0"/>
              <a:t>Grote tegels eerst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397095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Oplossing bord 1 – </a:t>
            </a:r>
            <a:r>
              <a:rPr lang="nl-NL" dirty="0" err="1" smtClean="0"/>
              <a:t>depth</a:t>
            </a:r>
            <a:r>
              <a:rPr lang="nl-NL" dirty="0" smtClean="0"/>
              <a:t> first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11180" y="2021305"/>
            <a:ext cx="4395537" cy="4367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 smtClean="0"/>
              <a:t>Tijd: </a:t>
            </a:r>
            <a:r>
              <a:rPr lang="nl-NL" sz="3600" dirty="0" smtClean="0"/>
              <a:t>Instantaan</a:t>
            </a:r>
          </a:p>
          <a:p>
            <a:pPr marL="0" indent="0">
              <a:buNone/>
            </a:pPr>
            <a:endParaRPr lang="nl-NL" sz="3600" dirty="0" smtClean="0"/>
          </a:p>
          <a:p>
            <a:pPr marL="0" indent="0">
              <a:buNone/>
            </a:pPr>
            <a:r>
              <a:rPr lang="nl-NL" sz="3600" dirty="0" smtClean="0"/>
              <a:t>Iteraties met draaien:</a:t>
            </a:r>
          </a:p>
          <a:p>
            <a:pPr marL="0" indent="0">
              <a:buNone/>
            </a:pPr>
            <a:r>
              <a:rPr lang="nl-NL" sz="3600" dirty="0" smtClean="0"/>
              <a:t>929</a:t>
            </a:r>
          </a:p>
          <a:p>
            <a:pPr marL="0" indent="0">
              <a:buNone/>
            </a:pPr>
            <a:endParaRPr lang="nl-NL" sz="3600" dirty="0"/>
          </a:p>
          <a:p>
            <a:pPr marL="0" indent="0">
              <a:buNone/>
            </a:pPr>
            <a:r>
              <a:rPr lang="nl-NL" sz="3600" dirty="0" smtClean="0"/>
              <a:t>24 oplossingen</a:t>
            </a:r>
          </a:p>
          <a:p>
            <a:pPr marL="0" indent="0">
              <a:buNone/>
            </a:pPr>
            <a:endParaRPr lang="nl-NL" sz="3600" dirty="0"/>
          </a:p>
          <a:p>
            <a:pPr marL="0" indent="0">
              <a:buNone/>
            </a:pPr>
            <a:endParaRPr lang="nl-NL" sz="3600" dirty="0" smtClean="0"/>
          </a:p>
          <a:p>
            <a:pPr marL="0" indent="0">
              <a:buNone/>
            </a:pPr>
            <a:endParaRPr lang="nl-NL" sz="3600" dirty="0" smtClean="0"/>
          </a:p>
          <a:p>
            <a:pPr marL="0" indent="0">
              <a:buNone/>
            </a:pPr>
            <a:endParaRPr lang="nl-NL" sz="3600" dirty="0"/>
          </a:p>
          <a:p>
            <a:pPr marL="0" indent="0">
              <a:buNone/>
            </a:pPr>
            <a:endParaRPr lang="nl-NL" sz="3600" dirty="0" smtClean="0"/>
          </a:p>
          <a:p>
            <a:pPr marL="0" indent="0">
              <a:buNone/>
            </a:pPr>
            <a:endParaRPr lang="nl-NL" sz="36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989" y="1606467"/>
            <a:ext cx="6512437" cy="498863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942" y="2611962"/>
            <a:ext cx="3057976" cy="306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8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466</TotalTime>
  <Words>244</Words>
  <Application>Microsoft Office PowerPoint</Application>
  <PresentationFormat>Breedbeeld</PresentationFormat>
  <Paragraphs>106</Paragraphs>
  <Slides>19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     Tegelzetten</vt:lpstr>
      <vt:lpstr>De opdracht</vt:lpstr>
      <vt:lpstr>Relevant?</vt:lpstr>
      <vt:lpstr>Visualisatie</vt:lpstr>
      <vt:lpstr>Visualisatie</vt:lpstr>
      <vt:lpstr>Random – Brute force</vt:lpstr>
      <vt:lpstr>Random – brute force</vt:lpstr>
      <vt:lpstr>Heuristieken</vt:lpstr>
      <vt:lpstr>Oplossing bord 1 – depth first</vt:lpstr>
      <vt:lpstr>Oplossing bord 2 – depth first</vt:lpstr>
      <vt:lpstr>PowerPoint-presentatie</vt:lpstr>
      <vt:lpstr>Oplossing bord 2 – depth first</vt:lpstr>
      <vt:lpstr>PowerPoint-presentatie</vt:lpstr>
      <vt:lpstr>Sneller?</vt:lpstr>
      <vt:lpstr>Sneller</vt:lpstr>
      <vt:lpstr>Live draaien bord 2 ??</vt:lpstr>
      <vt:lpstr>Oplossing bord 4</vt:lpstr>
      <vt:lpstr>Oplossing bord 5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Tegelzetten</dc:title>
  <dc:creator>Rosanne van der Pol</dc:creator>
  <cp:lastModifiedBy>Rosanne van der Pol</cp:lastModifiedBy>
  <cp:revision>40</cp:revision>
  <dcterms:created xsi:type="dcterms:W3CDTF">2015-11-04T15:04:48Z</dcterms:created>
  <dcterms:modified xsi:type="dcterms:W3CDTF">2015-12-14T16:04:52Z</dcterms:modified>
</cp:coreProperties>
</file>