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2" r:id="rId6"/>
    <p:sldId id="260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3" autoAdjust="0"/>
    <p:restoredTop sz="94660"/>
  </p:normalViewPr>
  <p:slideViewPr>
    <p:cSldViewPr snapToGrid="0">
      <p:cViewPr varScale="1">
        <p:scale>
          <a:sx n="80" d="100"/>
          <a:sy n="80" d="100"/>
        </p:scale>
        <p:origin x="2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916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7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016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648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203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022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431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580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767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653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704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B6A85-D569-45BD-ADB5-8939911049EA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74600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Tegelzetten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67590" y="4295274"/>
            <a:ext cx="9144000" cy="1672389"/>
          </a:xfrm>
        </p:spPr>
        <p:txBody>
          <a:bodyPr/>
          <a:lstStyle/>
          <a:p>
            <a:r>
              <a:rPr lang="nl-NL" dirty="0" err="1" smtClean="0"/>
              <a:t>Lonnie</a:t>
            </a:r>
            <a:r>
              <a:rPr lang="nl-NL" dirty="0"/>
              <a:t> </a:t>
            </a:r>
            <a:r>
              <a:rPr lang="nl-NL" dirty="0" err="1" smtClean="0"/>
              <a:t>Bregman</a:t>
            </a:r>
            <a:endParaRPr lang="nl-NL" dirty="0" smtClean="0"/>
          </a:p>
          <a:p>
            <a:r>
              <a:rPr lang="nl-NL" dirty="0" smtClean="0"/>
              <a:t>Kriek van der Meulen</a:t>
            </a:r>
          </a:p>
          <a:p>
            <a:r>
              <a:rPr lang="nl-NL" dirty="0" smtClean="0"/>
              <a:t>Rosanne van der Pol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992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De opdracht</a:t>
            </a:r>
            <a:endParaRPr lang="nl-NL" dirty="0"/>
          </a:p>
        </p:txBody>
      </p:sp>
      <p:pic>
        <p:nvPicPr>
          <p:cNvPr id="1026" name="Picture 2" descr="http://heuristieken.nl/wiki/images/thumb/4/45/Tegelset1.jpg/360px-Tegelset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888" y="2322093"/>
            <a:ext cx="4909778" cy="375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heuristieken.nl/wiki/images/thumb/7/76/Tegelset2.jpg/270px-Tegelset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989" y="2322093"/>
            <a:ext cx="3682334" cy="375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45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Visualisatie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032" y="2399667"/>
            <a:ext cx="3895934" cy="3895934"/>
          </a:xfrm>
        </p:spPr>
      </p:pic>
      <p:sp>
        <p:nvSpPr>
          <p:cNvPr id="5" name="Tekstvak 4"/>
          <p:cNvSpPr txBox="1"/>
          <p:nvPr/>
        </p:nvSpPr>
        <p:spPr>
          <a:xfrm>
            <a:off x="5820924" y="169068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smtClean="0"/>
              <a:t>17</a:t>
            </a:r>
            <a:endParaRPr lang="nl-NL" sz="2800" dirty="0"/>
          </a:p>
        </p:txBody>
      </p:sp>
      <p:sp>
        <p:nvSpPr>
          <p:cNvPr id="6" name="Tekstvak 5"/>
          <p:cNvSpPr txBox="1"/>
          <p:nvPr/>
        </p:nvSpPr>
        <p:spPr>
          <a:xfrm>
            <a:off x="8295419" y="408602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smtClean="0"/>
              <a:t>17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322904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Visualisatie - random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31" y="2158665"/>
            <a:ext cx="3257550" cy="3257550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1631030" y="5727032"/>
            <a:ext cx="123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Een 7 over</a:t>
            </a:r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130" y="2158665"/>
            <a:ext cx="3257550" cy="3257550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5504573" y="5727032"/>
            <a:ext cx="118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Een 3 over</a:t>
            </a:r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630" y="2158665"/>
            <a:ext cx="3248025" cy="3248025"/>
          </a:xfrm>
          <a:prstGeom prst="rect">
            <a:avLst/>
          </a:prstGeom>
        </p:spPr>
      </p:pic>
      <p:sp>
        <p:nvSpPr>
          <p:cNvPr id="11" name="Tekstvak 10"/>
          <p:cNvSpPr txBox="1"/>
          <p:nvPr/>
        </p:nvSpPr>
        <p:spPr>
          <a:xfrm>
            <a:off x="8814260" y="5727032"/>
            <a:ext cx="210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Een 5 en een 7 over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264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Random – brute force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087" y="2354014"/>
            <a:ext cx="3263719" cy="3256875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1263316" y="2354014"/>
            <a:ext cx="43875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smtClean="0"/>
              <a:t>Tegels random gezet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smtClean="0"/>
              <a:t>Gemiddelde over 10 keer brute force: </a:t>
            </a:r>
          </a:p>
          <a:p>
            <a:endParaRPr lang="nl-NL" sz="2800" dirty="0"/>
          </a:p>
          <a:p>
            <a:r>
              <a:rPr lang="nl-NL" sz="2800" dirty="0" smtClean="0"/>
              <a:t>	262 ‘stappen’</a:t>
            </a:r>
          </a:p>
        </p:txBody>
      </p:sp>
    </p:spTree>
    <p:extLst>
      <p:ext uri="{BB962C8B-B14F-4D97-AF65-F5344CB8AC3E}">
        <p14:creationId xmlns:p14="http://schemas.microsoft.com/office/powerpoint/2010/main" val="119920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50336"/>
            <a:ext cx="10515600" cy="1325563"/>
          </a:xfrm>
        </p:spPr>
        <p:txBody>
          <a:bodyPr/>
          <a:lstStyle/>
          <a:p>
            <a:pPr algn="ctr"/>
            <a:r>
              <a:rPr lang="nl-NL" dirty="0" smtClean="0"/>
              <a:t>Vervolgstappen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pPr marL="0" indent="0">
              <a:buNone/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4131989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46</Words>
  <Application>Microsoft Office PowerPoint</Application>
  <PresentationFormat>Breedbeeld</PresentationFormat>
  <Paragraphs>20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Tegelzetten</vt:lpstr>
      <vt:lpstr>De opdracht</vt:lpstr>
      <vt:lpstr>Visualisatie</vt:lpstr>
      <vt:lpstr>Visualisatie - random</vt:lpstr>
      <vt:lpstr>Random – brute force</vt:lpstr>
      <vt:lpstr>Vervolgstappen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Tegelzetten</dc:title>
  <dc:creator>Rosanne van der Pol</dc:creator>
  <cp:lastModifiedBy>Rosanne van der Pol</cp:lastModifiedBy>
  <cp:revision>9</cp:revision>
  <dcterms:created xsi:type="dcterms:W3CDTF">2015-11-04T15:04:48Z</dcterms:created>
  <dcterms:modified xsi:type="dcterms:W3CDTF">2015-11-19T22:58:38Z</dcterms:modified>
</cp:coreProperties>
</file>