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4" r:id="rId5"/>
    <p:sldId id="258" r:id="rId6"/>
    <p:sldId id="262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>
        <p:scale>
          <a:sx n="81" d="100"/>
          <a:sy n="81" d="100"/>
        </p:scale>
        <p:origin x="-13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1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1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8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0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3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67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5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0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6A85-D569-45BD-ADB5-8939911049EA}" type="datetimeFigureOut">
              <a:rPr lang="nl-NL" smtClean="0"/>
              <a:t>11-12-2015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460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Tegelzetten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7590" y="4295274"/>
            <a:ext cx="9144000" cy="1672389"/>
          </a:xfrm>
        </p:spPr>
        <p:txBody>
          <a:bodyPr/>
          <a:lstStyle/>
          <a:p>
            <a:r>
              <a:rPr lang="nl-NL" dirty="0" err="1" smtClean="0"/>
              <a:t>Lonnie</a:t>
            </a:r>
            <a:r>
              <a:rPr lang="nl-NL" dirty="0"/>
              <a:t> </a:t>
            </a:r>
            <a:r>
              <a:rPr lang="nl-NL" dirty="0" err="1" smtClean="0"/>
              <a:t>Bregman</a:t>
            </a:r>
            <a:endParaRPr lang="nl-NL" dirty="0" smtClean="0"/>
          </a:p>
          <a:p>
            <a:r>
              <a:rPr lang="nl-NL" dirty="0" smtClean="0"/>
              <a:t>Kriek van der Meulen</a:t>
            </a:r>
          </a:p>
          <a:p>
            <a:r>
              <a:rPr lang="nl-NL" dirty="0" smtClean="0"/>
              <a:t>Rosanne van der Pol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9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 b="16552"/>
          <a:stretch/>
        </p:blipFill>
        <p:spPr>
          <a:xfrm>
            <a:off x="1480150" y="0"/>
            <a:ext cx="8662471" cy="683393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027" y="866376"/>
            <a:ext cx="3459646" cy="407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Oplossing bord 2 – </a:t>
            </a:r>
            <a:r>
              <a:rPr lang="nl-NL" dirty="0" err="1" smtClean="0"/>
              <a:t>depth</a:t>
            </a:r>
            <a:r>
              <a:rPr lang="nl-NL" dirty="0" smtClean="0"/>
              <a:t> first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89936" y="3581839"/>
            <a:ext cx="4395537" cy="67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 smtClean="0"/>
              <a:t>Tijd: 14 minuten</a:t>
            </a:r>
            <a:endParaRPr lang="nl-NL" sz="3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85" y="1690688"/>
            <a:ext cx="5169568" cy="4773736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88" y="3231718"/>
            <a:ext cx="1847350" cy="18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17589" b="14103"/>
          <a:stretch/>
        </p:blipFill>
        <p:spPr>
          <a:xfrm>
            <a:off x="649705" y="0"/>
            <a:ext cx="10816036" cy="68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Sneller?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58" y="1690687"/>
            <a:ext cx="4219575" cy="4295775"/>
          </a:xfrm>
          <a:prstGeom prst="rect">
            <a:avLst/>
          </a:prstGeom>
        </p:spPr>
      </p:pic>
      <p:sp>
        <p:nvSpPr>
          <p:cNvPr id="5" name="Ovaal 4"/>
          <p:cNvSpPr/>
          <p:nvPr/>
        </p:nvSpPr>
        <p:spPr>
          <a:xfrm>
            <a:off x="8189494" y="2907967"/>
            <a:ext cx="1423738" cy="149191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PIJL-OMHOOG 6"/>
          <p:cNvSpPr/>
          <p:nvPr/>
        </p:nvSpPr>
        <p:spPr>
          <a:xfrm>
            <a:off x="6436895" y="4199021"/>
            <a:ext cx="890337" cy="107081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1576137" y="3330758"/>
            <a:ext cx="343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 smtClean="0"/>
              <a:t>Pruning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7881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Sneller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3200" dirty="0" smtClean="0"/>
          </a:p>
          <a:p>
            <a:pPr marL="0" indent="0">
              <a:buNone/>
            </a:pPr>
            <a:r>
              <a:rPr lang="nl-NL" sz="3200" dirty="0" smtClean="0"/>
              <a:t>Bord 1: instantaan</a:t>
            </a:r>
          </a:p>
          <a:p>
            <a:pPr marL="0" indent="0">
              <a:buNone/>
            </a:pPr>
            <a:endParaRPr lang="nl-NL" sz="3200" dirty="0"/>
          </a:p>
          <a:p>
            <a:pPr marL="0" indent="0">
              <a:buNone/>
            </a:pPr>
            <a:r>
              <a:rPr lang="nl-NL" sz="3200" dirty="0" smtClean="0"/>
              <a:t>Bord 2: 16 seconden </a:t>
            </a:r>
            <a:r>
              <a:rPr lang="nl-NL" sz="3200" dirty="0" smtClean="0">
                <a:sym typeface="Wingdings" panose="05000000000000000000" pitchFamily="2" charset="2"/>
              </a:rPr>
              <a:t> 6 seconden</a:t>
            </a:r>
          </a:p>
          <a:p>
            <a:pPr marL="0" indent="0">
              <a:buNone/>
            </a:pPr>
            <a:endParaRPr lang="nl-NL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3200" dirty="0" smtClean="0">
                <a:sym typeface="Wingdings" panose="05000000000000000000" pitchFamily="2" charset="2"/>
              </a:rPr>
              <a:t>Bord 3: 15 minuten  3,5 minuut</a:t>
            </a:r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32752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 opdracht</a:t>
            </a:r>
            <a:endParaRPr lang="nl-NL" dirty="0"/>
          </a:p>
        </p:txBody>
      </p:sp>
      <p:pic>
        <p:nvPicPr>
          <p:cNvPr id="1026" name="Picture 2" descr="http://heuristieken.nl/wiki/images/thumb/4/45/Tegelset1.jpg/360px-Tegelse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9" y="2208048"/>
            <a:ext cx="4232507" cy="323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euristieken.nl/wiki/images/thumb/7/76/Tegelset2.jpg/270px-Tegelse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36" y="1690688"/>
            <a:ext cx="3682334" cy="375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91" y="2204964"/>
            <a:ext cx="3504595" cy="3236249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324853" y="5702968"/>
            <a:ext cx="1123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	</a:t>
            </a:r>
            <a:r>
              <a:rPr lang="nl-NL" sz="2800" dirty="0" smtClean="0"/>
              <a:t>	14!				     15!				    20! 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767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7"/>
            <a:ext cx="3895934" cy="3895934"/>
          </a:xfrm>
        </p:spPr>
      </p:pic>
      <p:sp>
        <p:nvSpPr>
          <p:cNvPr id="5" name="Tekstvak 4"/>
          <p:cNvSpPr txBox="1"/>
          <p:nvPr/>
        </p:nvSpPr>
        <p:spPr>
          <a:xfrm>
            <a:off x="5820924" y="169068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sp>
        <p:nvSpPr>
          <p:cNvPr id="6" name="Tekstvak 5"/>
          <p:cNvSpPr txBox="1"/>
          <p:nvPr/>
        </p:nvSpPr>
        <p:spPr>
          <a:xfrm>
            <a:off x="8295419" y="40860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290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7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7"/>
            <a:ext cx="3744684" cy="374468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7"/>
            <a:ext cx="1543012" cy="155403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87" y="3494992"/>
            <a:ext cx="1554034" cy="155403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87" y="2399667"/>
            <a:ext cx="657429" cy="66838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55" y="5475965"/>
            <a:ext cx="647638" cy="65843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90" y="5470988"/>
            <a:ext cx="679526" cy="66838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75" y="4170828"/>
            <a:ext cx="1109769" cy="108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 – Brute force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" y="2158665"/>
            <a:ext cx="3257550" cy="325755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631030" y="5727032"/>
            <a:ext cx="123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7 over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30" y="2158665"/>
            <a:ext cx="3257550" cy="3257550"/>
          </a:xfrm>
          <a:prstGeom prst="rect">
            <a:avLst/>
          </a:prstGeom>
        </p:spPr>
      </p:pic>
      <p:sp>
        <p:nvSpPr>
          <p:cNvPr id="9" name="Tekstvak 8"/>
          <p:cNvSpPr txBox="1"/>
          <p:nvPr/>
        </p:nvSpPr>
        <p:spPr>
          <a:xfrm>
            <a:off x="5504573" y="5727032"/>
            <a:ext cx="118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3 over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30" y="2158665"/>
            <a:ext cx="3248025" cy="3248025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8814260" y="5727032"/>
            <a:ext cx="21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Een 5 en een 7 over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6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Random – brute force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24" y="2428179"/>
            <a:ext cx="3263719" cy="3256875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1371601" y="2286901"/>
            <a:ext cx="4387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Bord 1 in gemiddeld 300 keer, duurt enkele </a:t>
            </a:r>
            <a:r>
              <a:rPr lang="nl-NL" sz="3200" dirty="0" smtClean="0"/>
              <a:t>milliseconden.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3200" dirty="0" smtClean="0"/>
          </a:p>
          <a:p>
            <a:r>
              <a:rPr lang="nl-NL" sz="3200" dirty="0" smtClean="0"/>
              <a:t>Bord </a:t>
            </a:r>
            <a:r>
              <a:rPr lang="nl-NL" sz="3200" dirty="0"/>
              <a:t>2 na ruim 9 miljoen pogingen nog geen oplossing.</a:t>
            </a:r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1199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157" y="335443"/>
            <a:ext cx="10515600" cy="1325563"/>
          </a:xfrm>
        </p:spPr>
        <p:txBody>
          <a:bodyPr/>
          <a:lstStyle/>
          <a:p>
            <a:pPr algn="ctr"/>
            <a:r>
              <a:rPr lang="nl-NL" dirty="0" smtClean="0"/>
              <a:t>Heuristieken</a:t>
            </a:r>
            <a:endParaRPr lang="nl-NL" dirty="0"/>
          </a:p>
        </p:txBody>
      </p:sp>
      <p:pic>
        <p:nvPicPr>
          <p:cNvPr id="7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57" y="2074815"/>
            <a:ext cx="3744684" cy="3744684"/>
          </a:xfr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59" y="2074815"/>
            <a:ext cx="1543012" cy="1554034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371" y="2074815"/>
            <a:ext cx="1554034" cy="155403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14" y="2074815"/>
            <a:ext cx="657429" cy="668386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405" y="2743201"/>
            <a:ext cx="647638" cy="65843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3401633"/>
            <a:ext cx="679526" cy="668386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57" y="3628848"/>
            <a:ext cx="1109769" cy="1088009"/>
          </a:xfrm>
          <a:prstGeom prst="rect">
            <a:avLst/>
          </a:prstGeom>
        </p:spPr>
      </p:pic>
      <p:sp>
        <p:nvSpPr>
          <p:cNvPr id="13" name="Tijdelijke aanduiding voor inhoud 2"/>
          <p:cNvSpPr txBox="1">
            <a:spLocks/>
          </p:cNvSpPr>
          <p:nvPr/>
        </p:nvSpPr>
        <p:spPr>
          <a:xfrm>
            <a:off x="1711622" y="3019138"/>
            <a:ext cx="4876800" cy="185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3600" dirty="0" smtClean="0"/>
              <a:t>Vanuit lege ruimte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3600" dirty="0" smtClean="0"/>
              <a:t>Grote tegels eerst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9709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Oplossing bord 1 – </a:t>
            </a:r>
            <a:r>
              <a:rPr lang="nl-NL" dirty="0" err="1" smtClean="0"/>
              <a:t>depth</a:t>
            </a:r>
            <a:r>
              <a:rPr lang="nl-NL" dirty="0" smtClean="0"/>
              <a:t> first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11180" y="3804423"/>
            <a:ext cx="4395537" cy="67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 smtClean="0"/>
              <a:t>Tijd: Instantaan</a:t>
            </a:r>
            <a:endParaRPr lang="nl-NL" sz="3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89" y="1606467"/>
            <a:ext cx="6512437" cy="4988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42" y="2611962"/>
            <a:ext cx="3057976" cy="30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Oplossing bord 2 – </a:t>
            </a:r>
            <a:r>
              <a:rPr lang="nl-NL" dirty="0" err="1" smtClean="0"/>
              <a:t>depth</a:t>
            </a:r>
            <a:r>
              <a:rPr lang="nl-NL" dirty="0" smtClean="0"/>
              <a:t> first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69332" y="3482750"/>
            <a:ext cx="4395537" cy="67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 smtClean="0"/>
              <a:t>Tijd: 16 seconden</a:t>
            </a:r>
            <a:endParaRPr lang="nl-NL" sz="36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2433"/>
            <a:ext cx="4936958" cy="496594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63" y="2357406"/>
            <a:ext cx="1911130" cy="22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119</Words>
  <Application>Microsoft Office PowerPoint</Application>
  <PresentationFormat>Aangepast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 Theme</vt:lpstr>
      <vt:lpstr>Tegelzetten</vt:lpstr>
      <vt:lpstr>De opdracht</vt:lpstr>
      <vt:lpstr>Visualisatie</vt:lpstr>
      <vt:lpstr>Visualisatie</vt:lpstr>
      <vt:lpstr>Random – Brute force</vt:lpstr>
      <vt:lpstr>Random – brute force</vt:lpstr>
      <vt:lpstr>Heuristieken</vt:lpstr>
      <vt:lpstr>Oplossing bord 1 – depth first</vt:lpstr>
      <vt:lpstr>Oplossing bord 2 – depth first</vt:lpstr>
      <vt:lpstr>PowerPoint-presentatie</vt:lpstr>
      <vt:lpstr>Oplossing bord 2 – depth first</vt:lpstr>
      <vt:lpstr>PowerPoint-presentatie</vt:lpstr>
      <vt:lpstr>Sneller?</vt:lpstr>
      <vt:lpstr>Sneller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Tegelzetten</dc:title>
  <dc:creator>Rosanne van der Pol</dc:creator>
  <cp:lastModifiedBy>anja</cp:lastModifiedBy>
  <cp:revision>22</cp:revision>
  <dcterms:created xsi:type="dcterms:W3CDTF">2015-11-04T15:04:48Z</dcterms:created>
  <dcterms:modified xsi:type="dcterms:W3CDTF">2015-12-11T16:27:23Z</dcterms:modified>
</cp:coreProperties>
</file>