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3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COOLDRINKS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PIZZA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3</c:v>
                </c:pt>
                <c:pt idx="3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BURGER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12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2401872"/>
        <c:axId val="432401088"/>
      </c:barChart>
      <c:catAx>
        <c:axId val="432401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401088"/>
        <c:crosses val="autoZero"/>
        <c:auto val="1"/>
        <c:lblAlgn val="ctr"/>
        <c:lblOffset val="100"/>
        <c:noMultiLvlLbl val="0"/>
      </c:catAx>
      <c:valAx>
        <c:axId val="432401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401872"/>
        <c:crosses val="autoZero"/>
        <c:crossBetween val="between"/>
      </c:valAx>
      <c:spPr>
        <a:pattFill prst="divot">
          <a:fgClr>
            <a:schemeClr val="accent2"/>
          </a:fgClr>
          <a:bgClr>
            <a:schemeClr val="bg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horzBrick">
      <a:fgClr>
        <a:schemeClr val="accent1"/>
      </a:fgClr>
      <a:bgClr>
        <a:schemeClr val="bg1"/>
      </a:bgClr>
    </a:patt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C6793-F40F-4C5B-B4EF-55A16C969188}" type="doc">
      <dgm:prSet loTypeId="urn:microsoft.com/office/officeart/2005/8/layout/cycle2" loCatId="cycle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3F00865-E63A-4E79-9DEB-C809D8DDF844}">
      <dgm:prSet phldrT="[Text]" custT="1"/>
      <dgm:spPr/>
      <dgm:t>
        <a:bodyPr/>
        <a:lstStyle/>
        <a:p>
          <a:r>
            <a:rPr lang="en-US" sz="1100" dirty="0" smtClean="0"/>
            <a:t>EVAPORATION</a:t>
          </a:r>
          <a:endParaRPr lang="en-IN" sz="1100" dirty="0"/>
        </a:p>
      </dgm:t>
    </dgm:pt>
    <dgm:pt modelId="{E1484D60-99A4-4DC9-8781-8F15C2F698E8}" type="parTrans" cxnId="{E7B4842A-E7C4-4E65-941F-350E6BFB8A00}">
      <dgm:prSet/>
      <dgm:spPr/>
      <dgm:t>
        <a:bodyPr/>
        <a:lstStyle/>
        <a:p>
          <a:endParaRPr lang="en-IN"/>
        </a:p>
      </dgm:t>
    </dgm:pt>
    <dgm:pt modelId="{C6727B47-835A-4366-BA76-C52FEB5E20C6}" type="sibTrans" cxnId="{E7B4842A-E7C4-4E65-941F-350E6BFB8A00}">
      <dgm:prSet/>
      <dgm:spPr/>
      <dgm:t>
        <a:bodyPr/>
        <a:lstStyle/>
        <a:p>
          <a:endParaRPr lang="en-IN"/>
        </a:p>
      </dgm:t>
    </dgm:pt>
    <dgm:pt modelId="{8CEF34AB-C220-46E5-A8DE-F74B01A9969B}">
      <dgm:prSet phldrT="[Text]"/>
      <dgm:spPr/>
      <dgm:t>
        <a:bodyPr/>
        <a:lstStyle/>
        <a:p>
          <a:r>
            <a:rPr lang="en-US" dirty="0" smtClean="0"/>
            <a:t>CONDENSATION	</a:t>
          </a:r>
          <a:endParaRPr lang="en-IN" dirty="0"/>
        </a:p>
      </dgm:t>
    </dgm:pt>
    <dgm:pt modelId="{A9F01753-5111-47A3-B07A-66DFA57C6E17}" type="parTrans" cxnId="{9F497D2B-007C-4BD8-9E03-33A01FD164AA}">
      <dgm:prSet/>
      <dgm:spPr/>
      <dgm:t>
        <a:bodyPr/>
        <a:lstStyle/>
        <a:p>
          <a:endParaRPr lang="en-IN"/>
        </a:p>
      </dgm:t>
    </dgm:pt>
    <dgm:pt modelId="{5B4593D8-7BEF-4EA9-8CA2-1712700E200D}" type="sibTrans" cxnId="{9F497D2B-007C-4BD8-9E03-33A01FD164AA}">
      <dgm:prSet/>
      <dgm:spPr/>
      <dgm:t>
        <a:bodyPr/>
        <a:lstStyle/>
        <a:p>
          <a:endParaRPr lang="en-IN"/>
        </a:p>
      </dgm:t>
    </dgm:pt>
    <dgm:pt modelId="{A8C73666-C9A7-4BC8-87EB-B02DD4A7A635}">
      <dgm:prSet phldrT="[Text]"/>
      <dgm:spPr/>
      <dgm:t>
        <a:bodyPr/>
        <a:lstStyle/>
        <a:p>
          <a:r>
            <a:rPr lang="en-US" dirty="0" smtClean="0"/>
            <a:t>PRECIPITATION</a:t>
          </a:r>
          <a:endParaRPr lang="en-IN" dirty="0"/>
        </a:p>
      </dgm:t>
    </dgm:pt>
    <dgm:pt modelId="{29B8B8E2-D7ED-41A9-9C18-722F05C2D310}" type="parTrans" cxnId="{560648CF-2796-47B8-89E6-7333694BD439}">
      <dgm:prSet/>
      <dgm:spPr/>
      <dgm:t>
        <a:bodyPr/>
        <a:lstStyle/>
        <a:p>
          <a:endParaRPr lang="en-IN"/>
        </a:p>
      </dgm:t>
    </dgm:pt>
    <dgm:pt modelId="{041C1EFD-0837-4FD2-93A4-048E6E6ECA4E}" type="sibTrans" cxnId="{560648CF-2796-47B8-89E6-7333694BD439}">
      <dgm:prSet/>
      <dgm:spPr/>
      <dgm:t>
        <a:bodyPr/>
        <a:lstStyle/>
        <a:p>
          <a:endParaRPr lang="en-IN"/>
        </a:p>
      </dgm:t>
    </dgm:pt>
    <dgm:pt modelId="{E60A5456-03BA-444C-8074-133BEF9A6BFF}">
      <dgm:prSet phldrT="[Text]" phldr="1"/>
      <dgm:spPr/>
      <dgm:t>
        <a:bodyPr/>
        <a:lstStyle/>
        <a:p>
          <a:endParaRPr lang="en-IN" dirty="0"/>
        </a:p>
      </dgm:t>
    </dgm:pt>
    <dgm:pt modelId="{6A245260-44AE-4F9C-B267-032731AF5F0E}" type="parTrans" cxnId="{602118FF-C8B5-4AFC-B359-45C1E5D8DBEA}">
      <dgm:prSet/>
      <dgm:spPr/>
      <dgm:t>
        <a:bodyPr/>
        <a:lstStyle/>
        <a:p>
          <a:endParaRPr lang="en-IN"/>
        </a:p>
      </dgm:t>
    </dgm:pt>
    <dgm:pt modelId="{49F6092B-B08E-444B-A357-3BEBA39A4FC4}" type="sibTrans" cxnId="{602118FF-C8B5-4AFC-B359-45C1E5D8DBEA}">
      <dgm:prSet/>
      <dgm:spPr/>
      <dgm:t>
        <a:bodyPr/>
        <a:lstStyle/>
        <a:p>
          <a:endParaRPr lang="en-IN"/>
        </a:p>
      </dgm:t>
    </dgm:pt>
    <dgm:pt modelId="{DA1EA02D-CAE8-4422-A91A-1FFF16E9C7B1}" type="pres">
      <dgm:prSet presAssocID="{DD4C6793-F40F-4C5B-B4EF-55A16C969188}" presName="cycle" presStyleCnt="0">
        <dgm:presLayoutVars>
          <dgm:dir/>
          <dgm:resizeHandles val="exact"/>
        </dgm:presLayoutVars>
      </dgm:prSet>
      <dgm:spPr/>
    </dgm:pt>
    <dgm:pt modelId="{EE4EE702-1274-4EB9-9765-5B6742BCD920}" type="pres">
      <dgm:prSet presAssocID="{03F00865-E63A-4E79-9DEB-C809D8DDF84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E6B039-FE2D-4FB3-8FF0-F94D3BDE451E}" type="pres">
      <dgm:prSet presAssocID="{C6727B47-835A-4366-BA76-C52FEB5E20C6}" presName="sibTrans" presStyleLbl="sibTrans2D1" presStyleIdx="0" presStyleCnt="4"/>
      <dgm:spPr/>
    </dgm:pt>
    <dgm:pt modelId="{FB03F62A-0469-4572-9549-02FD2ACA8A8C}" type="pres">
      <dgm:prSet presAssocID="{C6727B47-835A-4366-BA76-C52FEB5E20C6}" presName="connectorText" presStyleLbl="sibTrans2D1" presStyleIdx="0" presStyleCnt="4"/>
      <dgm:spPr/>
    </dgm:pt>
    <dgm:pt modelId="{D2D341A4-7155-4B03-86CC-750FB1264B87}" type="pres">
      <dgm:prSet presAssocID="{8CEF34AB-C220-46E5-A8DE-F74B01A9969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278D29-9F7D-4B7F-92E6-7A0854D0E88A}" type="pres">
      <dgm:prSet presAssocID="{5B4593D8-7BEF-4EA9-8CA2-1712700E200D}" presName="sibTrans" presStyleLbl="sibTrans2D1" presStyleIdx="1" presStyleCnt="4"/>
      <dgm:spPr/>
    </dgm:pt>
    <dgm:pt modelId="{F6645A8E-C61A-444D-AD11-AB05C20A8B31}" type="pres">
      <dgm:prSet presAssocID="{5B4593D8-7BEF-4EA9-8CA2-1712700E200D}" presName="connectorText" presStyleLbl="sibTrans2D1" presStyleIdx="1" presStyleCnt="4"/>
      <dgm:spPr/>
    </dgm:pt>
    <dgm:pt modelId="{A1BBFD7C-2DB5-4F58-A667-E91AEDECF81B}" type="pres">
      <dgm:prSet presAssocID="{A8C73666-C9A7-4BC8-87EB-B02DD4A7A635}" presName="node" presStyleLbl="node1" presStyleIdx="2" presStyleCnt="4">
        <dgm:presLayoutVars>
          <dgm:bulletEnabled val="1"/>
        </dgm:presLayoutVars>
      </dgm:prSet>
      <dgm:spPr/>
    </dgm:pt>
    <dgm:pt modelId="{BD04EFF9-36F4-4A58-BA7B-1F5AD5A3D90A}" type="pres">
      <dgm:prSet presAssocID="{041C1EFD-0837-4FD2-93A4-048E6E6ECA4E}" presName="sibTrans" presStyleLbl="sibTrans2D1" presStyleIdx="2" presStyleCnt="4"/>
      <dgm:spPr/>
    </dgm:pt>
    <dgm:pt modelId="{A0E2BD89-9FC1-4F8E-8AC6-36C6C25792A8}" type="pres">
      <dgm:prSet presAssocID="{041C1EFD-0837-4FD2-93A4-048E6E6ECA4E}" presName="connectorText" presStyleLbl="sibTrans2D1" presStyleIdx="2" presStyleCnt="4"/>
      <dgm:spPr/>
    </dgm:pt>
    <dgm:pt modelId="{E9ED3400-1F1F-472E-AA08-AA772E7D2B69}" type="pres">
      <dgm:prSet presAssocID="{E60A5456-03BA-444C-8074-133BEF9A6BFF}" presName="node" presStyleLbl="node1" presStyleIdx="3" presStyleCnt="4">
        <dgm:presLayoutVars>
          <dgm:bulletEnabled val="1"/>
        </dgm:presLayoutVars>
      </dgm:prSet>
      <dgm:spPr/>
    </dgm:pt>
    <dgm:pt modelId="{F837C8EA-4CFC-4224-8283-11C94564E4E8}" type="pres">
      <dgm:prSet presAssocID="{49F6092B-B08E-444B-A357-3BEBA39A4FC4}" presName="sibTrans" presStyleLbl="sibTrans2D1" presStyleIdx="3" presStyleCnt="4"/>
      <dgm:spPr/>
    </dgm:pt>
    <dgm:pt modelId="{A3B7E4F9-E65B-4729-AE47-A6C4DA053CCB}" type="pres">
      <dgm:prSet presAssocID="{49F6092B-B08E-444B-A357-3BEBA39A4FC4}" presName="connectorText" presStyleLbl="sibTrans2D1" presStyleIdx="3" presStyleCnt="4"/>
      <dgm:spPr/>
    </dgm:pt>
  </dgm:ptLst>
  <dgm:cxnLst>
    <dgm:cxn modelId="{D0665A3C-1A56-4F5F-A36B-901DB7148D9A}" type="presOf" srcId="{041C1EFD-0837-4FD2-93A4-048E6E6ECA4E}" destId="{BD04EFF9-36F4-4A58-BA7B-1F5AD5A3D90A}" srcOrd="0" destOrd="0" presId="urn:microsoft.com/office/officeart/2005/8/layout/cycle2"/>
    <dgm:cxn modelId="{00CCDC8C-51AF-45D4-80E1-8032022C9BAE}" type="presOf" srcId="{C6727B47-835A-4366-BA76-C52FEB5E20C6}" destId="{FB03F62A-0469-4572-9549-02FD2ACA8A8C}" srcOrd="1" destOrd="0" presId="urn:microsoft.com/office/officeart/2005/8/layout/cycle2"/>
    <dgm:cxn modelId="{560648CF-2796-47B8-89E6-7333694BD439}" srcId="{DD4C6793-F40F-4C5B-B4EF-55A16C969188}" destId="{A8C73666-C9A7-4BC8-87EB-B02DD4A7A635}" srcOrd="2" destOrd="0" parTransId="{29B8B8E2-D7ED-41A9-9C18-722F05C2D310}" sibTransId="{041C1EFD-0837-4FD2-93A4-048E6E6ECA4E}"/>
    <dgm:cxn modelId="{602118FF-C8B5-4AFC-B359-45C1E5D8DBEA}" srcId="{DD4C6793-F40F-4C5B-B4EF-55A16C969188}" destId="{E60A5456-03BA-444C-8074-133BEF9A6BFF}" srcOrd="3" destOrd="0" parTransId="{6A245260-44AE-4F9C-B267-032731AF5F0E}" sibTransId="{49F6092B-B08E-444B-A357-3BEBA39A4FC4}"/>
    <dgm:cxn modelId="{2CBA2B7E-4AB1-467C-8F93-B3159C6DB3A7}" type="presOf" srcId="{041C1EFD-0837-4FD2-93A4-048E6E6ECA4E}" destId="{A0E2BD89-9FC1-4F8E-8AC6-36C6C25792A8}" srcOrd="1" destOrd="0" presId="urn:microsoft.com/office/officeart/2005/8/layout/cycle2"/>
    <dgm:cxn modelId="{B0A1A1E6-11CC-4C64-AEE2-16404E5A9D1F}" type="presOf" srcId="{C6727B47-835A-4366-BA76-C52FEB5E20C6}" destId="{13E6B039-FE2D-4FB3-8FF0-F94D3BDE451E}" srcOrd="0" destOrd="0" presId="urn:microsoft.com/office/officeart/2005/8/layout/cycle2"/>
    <dgm:cxn modelId="{C480B1D9-56C9-4320-9CBA-B7129D446BC5}" type="presOf" srcId="{A8C73666-C9A7-4BC8-87EB-B02DD4A7A635}" destId="{A1BBFD7C-2DB5-4F58-A667-E91AEDECF81B}" srcOrd="0" destOrd="0" presId="urn:microsoft.com/office/officeart/2005/8/layout/cycle2"/>
    <dgm:cxn modelId="{2A8B112B-4884-48E5-94A3-77CBFF13836A}" type="presOf" srcId="{49F6092B-B08E-444B-A357-3BEBA39A4FC4}" destId="{F837C8EA-4CFC-4224-8283-11C94564E4E8}" srcOrd="0" destOrd="0" presId="urn:microsoft.com/office/officeart/2005/8/layout/cycle2"/>
    <dgm:cxn modelId="{9F497D2B-007C-4BD8-9E03-33A01FD164AA}" srcId="{DD4C6793-F40F-4C5B-B4EF-55A16C969188}" destId="{8CEF34AB-C220-46E5-A8DE-F74B01A9969B}" srcOrd="1" destOrd="0" parTransId="{A9F01753-5111-47A3-B07A-66DFA57C6E17}" sibTransId="{5B4593D8-7BEF-4EA9-8CA2-1712700E200D}"/>
    <dgm:cxn modelId="{9289A415-71B0-4A1C-A666-4A147AD02CD8}" type="presOf" srcId="{49F6092B-B08E-444B-A357-3BEBA39A4FC4}" destId="{A3B7E4F9-E65B-4729-AE47-A6C4DA053CCB}" srcOrd="1" destOrd="0" presId="urn:microsoft.com/office/officeart/2005/8/layout/cycle2"/>
    <dgm:cxn modelId="{B184B56D-8BC0-42EF-8B4C-68D5301811F0}" type="presOf" srcId="{5B4593D8-7BEF-4EA9-8CA2-1712700E200D}" destId="{F6645A8E-C61A-444D-AD11-AB05C20A8B31}" srcOrd="1" destOrd="0" presId="urn:microsoft.com/office/officeart/2005/8/layout/cycle2"/>
    <dgm:cxn modelId="{E7B4842A-E7C4-4E65-941F-350E6BFB8A00}" srcId="{DD4C6793-F40F-4C5B-B4EF-55A16C969188}" destId="{03F00865-E63A-4E79-9DEB-C809D8DDF844}" srcOrd="0" destOrd="0" parTransId="{E1484D60-99A4-4DC9-8781-8F15C2F698E8}" sibTransId="{C6727B47-835A-4366-BA76-C52FEB5E20C6}"/>
    <dgm:cxn modelId="{3CDE0464-7735-4B2A-8AF0-0D8457CEC06D}" type="presOf" srcId="{DD4C6793-F40F-4C5B-B4EF-55A16C969188}" destId="{DA1EA02D-CAE8-4422-A91A-1FFF16E9C7B1}" srcOrd="0" destOrd="0" presId="urn:microsoft.com/office/officeart/2005/8/layout/cycle2"/>
    <dgm:cxn modelId="{9E09214D-9256-461C-8F6D-5FAD50B95B7B}" type="presOf" srcId="{8CEF34AB-C220-46E5-A8DE-F74B01A9969B}" destId="{D2D341A4-7155-4B03-86CC-750FB1264B87}" srcOrd="0" destOrd="0" presId="urn:microsoft.com/office/officeart/2005/8/layout/cycle2"/>
    <dgm:cxn modelId="{08A4D046-EF44-44F7-8396-61A51C1FF1EB}" type="presOf" srcId="{03F00865-E63A-4E79-9DEB-C809D8DDF844}" destId="{EE4EE702-1274-4EB9-9765-5B6742BCD920}" srcOrd="0" destOrd="0" presId="urn:microsoft.com/office/officeart/2005/8/layout/cycle2"/>
    <dgm:cxn modelId="{2F0798D2-45F5-4DFF-BBCA-89BC308FDAD7}" type="presOf" srcId="{E60A5456-03BA-444C-8074-133BEF9A6BFF}" destId="{E9ED3400-1F1F-472E-AA08-AA772E7D2B69}" srcOrd="0" destOrd="0" presId="urn:microsoft.com/office/officeart/2005/8/layout/cycle2"/>
    <dgm:cxn modelId="{66D560C6-A521-4388-81CD-C536C2A8E233}" type="presOf" srcId="{5B4593D8-7BEF-4EA9-8CA2-1712700E200D}" destId="{0F278D29-9F7D-4B7F-92E6-7A0854D0E88A}" srcOrd="0" destOrd="0" presId="urn:microsoft.com/office/officeart/2005/8/layout/cycle2"/>
    <dgm:cxn modelId="{F658EA3F-564B-4662-A081-5807F7593001}" type="presParOf" srcId="{DA1EA02D-CAE8-4422-A91A-1FFF16E9C7B1}" destId="{EE4EE702-1274-4EB9-9765-5B6742BCD920}" srcOrd="0" destOrd="0" presId="urn:microsoft.com/office/officeart/2005/8/layout/cycle2"/>
    <dgm:cxn modelId="{B2DC2A85-B422-4FB4-B829-A95A39164D97}" type="presParOf" srcId="{DA1EA02D-CAE8-4422-A91A-1FFF16E9C7B1}" destId="{13E6B039-FE2D-4FB3-8FF0-F94D3BDE451E}" srcOrd="1" destOrd="0" presId="urn:microsoft.com/office/officeart/2005/8/layout/cycle2"/>
    <dgm:cxn modelId="{D091E929-69B6-4479-A06A-1E2A4E1975B3}" type="presParOf" srcId="{13E6B039-FE2D-4FB3-8FF0-F94D3BDE451E}" destId="{FB03F62A-0469-4572-9549-02FD2ACA8A8C}" srcOrd="0" destOrd="0" presId="urn:microsoft.com/office/officeart/2005/8/layout/cycle2"/>
    <dgm:cxn modelId="{199E6DE3-1372-48CF-AE82-F5150FAC2D12}" type="presParOf" srcId="{DA1EA02D-CAE8-4422-A91A-1FFF16E9C7B1}" destId="{D2D341A4-7155-4B03-86CC-750FB1264B87}" srcOrd="2" destOrd="0" presId="urn:microsoft.com/office/officeart/2005/8/layout/cycle2"/>
    <dgm:cxn modelId="{7E52B368-22F9-4FF9-BDFE-FD3FA823011F}" type="presParOf" srcId="{DA1EA02D-CAE8-4422-A91A-1FFF16E9C7B1}" destId="{0F278D29-9F7D-4B7F-92E6-7A0854D0E88A}" srcOrd="3" destOrd="0" presId="urn:microsoft.com/office/officeart/2005/8/layout/cycle2"/>
    <dgm:cxn modelId="{6A121E83-E6C8-4138-B00F-47EBAE68BDE3}" type="presParOf" srcId="{0F278D29-9F7D-4B7F-92E6-7A0854D0E88A}" destId="{F6645A8E-C61A-444D-AD11-AB05C20A8B31}" srcOrd="0" destOrd="0" presId="urn:microsoft.com/office/officeart/2005/8/layout/cycle2"/>
    <dgm:cxn modelId="{02CC9652-931B-40E8-B80E-49319F2360B0}" type="presParOf" srcId="{DA1EA02D-CAE8-4422-A91A-1FFF16E9C7B1}" destId="{A1BBFD7C-2DB5-4F58-A667-E91AEDECF81B}" srcOrd="4" destOrd="0" presId="urn:microsoft.com/office/officeart/2005/8/layout/cycle2"/>
    <dgm:cxn modelId="{11E0DC43-69E7-4F6E-9DE2-ED91CC41607F}" type="presParOf" srcId="{DA1EA02D-CAE8-4422-A91A-1FFF16E9C7B1}" destId="{BD04EFF9-36F4-4A58-BA7B-1F5AD5A3D90A}" srcOrd="5" destOrd="0" presId="urn:microsoft.com/office/officeart/2005/8/layout/cycle2"/>
    <dgm:cxn modelId="{2CB62E12-9336-45E0-9957-C1DE0068FD09}" type="presParOf" srcId="{BD04EFF9-36F4-4A58-BA7B-1F5AD5A3D90A}" destId="{A0E2BD89-9FC1-4F8E-8AC6-36C6C25792A8}" srcOrd="0" destOrd="0" presId="urn:microsoft.com/office/officeart/2005/8/layout/cycle2"/>
    <dgm:cxn modelId="{66EDDDF6-5685-4A20-84F4-DD4785674284}" type="presParOf" srcId="{DA1EA02D-CAE8-4422-A91A-1FFF16E9C7B1}" destId="{E9ED3400-1F1F-472E-AA08-AA772E7D2B69}" srcOrd="6" destOrd="0" presId="urn:microsoft.com/office/officeart/2005/8/layout/cycle2"/>
    <dgm:cxn modelId="{2AB0055D-5064-47B5-A0D5-F612FFD9D9F9}" type="presParOf" srcId="{DA1EA02D-CAE8-4422-A91A-1FFF16E9C7B1}" destId="{F837C8EA-4CFC-4224-8283-11C94564E4E8}" srcOrd="7" destOrd="0" presId="urn:microsoft.com/office/officeart/2005/8/layout/cycle2"/>
    <dgm:cxn modelId="{11C6CFAC-4039-40D4-A6EE-4EFCB3BD1B34}" type="presParOf" srcId="{F837C8EA-4CFC-4224-8283-11C94564E4E8}" destId="{A3B7E4F9-E65B-4729-AE47-A6C4DA053CC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EE702-1274-4EB9-9765-5B6742BCD920}">
      <dsp:nvSpPr>
        <dsp:cNvPr id="0" name=""/>
        <dsp:cNvSpPr/>
      </dsp:nvSpPr>
      <dsp:spPr>
        <a:xfrm>
          <a:off x="4269674" y="56"/>
          <a:ext cx="1061851" cy="106185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EVAPORATION</a:t>
          </a:r>
          <a:endParaRPr lang="en-IN" sz="1100" kern="1200" dirty="0"/>
        </a:p>
      </dsp:txBody>
      <dsp:txXfrm>
        <a:off x="4425178" y="155560"/>
        <a:ext cx="750843" cy="750843"/>
      </dsp:txXfrm>
    </dsp:sp>
    <dsp:sp modelId="{13E6B039-FE2D-4FB3-8FF0-F94D3BDE451E}">
      <dsp:nvSpPr>
        <dsp:cNvPr id="0" name=""/>
        <dsp:cNvSpPr/>
      </dsp:nvSpPr>
      <dsp:spPr>
        <a:xfrm rot="2700000">
          <a:off x="5217591" y="910115"/>
          <a:ext cx="282658" cy="3583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230009" y="951810"/>
        <a:ext cx="197861" cy="215024"/>
      </dsp:txXfrm>
    </dsp:sp>
    <dsp:sp modelId="{D2D341A4-7155-4B03-86CC-750FB1264B87}">
      <dsp:nvSpPr>
        <dsp:cNvPr id="0" name=""/>
        <dsp:cNvSpPr/>
      </dsp:nvSpPr>
      <dsp:spPr>
        <a:xfrm>
          <a:off x="5397629" y="1128011"/>
          <a:ext cx="1061851" cy="106185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CONDENSATION	</a:t>
          </a:r>
          <a:endParaRPr lang="en-IN" sz="700" kern="1200" dirty="0"/>
        </a:p>
      </dsp:txBody>
      <dsp:txXfrm>
        <a:off x="5553133" y="1283515"/>
        <a:ext cx="750843" cy="750843"/>
      </dsp:txXfrm>
    </dsp:sp>
    <dsp:sp modelId="{0F278D29-9F7D-4B7F-92E6-7A0854D0E88A}">
      <dsp:nvSpPr>
        <dsp:cNvPr id="0" name=""/>
        <dsp:cNvSpPr/>
      </dsp:nvSpPr>
      <dsp:spPr>
        <a:xfrm rot="8100000">
          <a:off x="5228904" y="2038070"/>
          <a:ext cx="282658" cy="3583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5301283" y="2079765"/>
        <a:ext cx="197861" cy="215024"/>
      </dsp:txXfrm>
    </dsp:sp>
    <dsp:sp modelId="{A1BBFD7C-2DB5-4F58-A667-E91AEDECF81B}">
      <dsp:nvSpPr>
        <dsp:cNvPr id="0" name=""/>
        <dsp:cNvSpPr/>
      </dsp:nvSpPr>
      <dsp:spPr>
        <a:xfrm>
          <a:off x="4269674" y="2255966"/>
          <a:ext cx="1061851" cy="106185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PRECIPITATION</a:t>
          </a:r>
          <a:endParaRPr lang="en-IN" sz="700" kern="1200" dirty="0"/>
        </a:p>
      </dsp:txBody>
      <dsp:txXfrm>
        <a:off x="4425178" y="2411470"/>
        <a:ext cx="750843" cy="750843"/>
      </dsp:txXfrm>
    </dsp:sp>
    <dsp:sp modelId="{BD04EFF9-36F4-4A58-BA7B-1F5AD5A3D90A}">
      <dsp:nvSpPr>
        <dsp:cNvPr id="0" name=""/>
        <dsp:cNvSpPr/>
      </dsp:nvSpPr>
      <dsp:spPr>
        <a:xfrm rot="13500000">
          <a:off x="4100949" y="2049384"/>
          <a:ext cx="282658" cy="3583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4173328" y="2151039"/>
        <a:ext cx="197861" cy="215024"/>
      </dsp:txXfrm>
    </dsp:sp>
    <dsp:sp modelId="{E9ED3400-1F1F-472E-AA08-AA772E7D2B69}">
      <dsp:nvSpPr>
        <dsp:cNvPr id="0" name=""/>
        <dsp:cNvSpPr/>
      </dsp:nvSpPr>
      <dsp:spPr>
        <a:xfrm>
          <a:off x="3141719" y="1128011"/>
          <a:ext cx="1061851" cy="106185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 dirty="0"/>
        </a:p>
      </dsp:txBody>
      <dsp:txXfrm>
        <a:off x="3297223" y="1283515"/>
        <a:ext cx="750843" cy="750843"/>
      </dsp:txXfrm>
    </dsp:sp>
    <dsp:sp modelId="{F837C8EA-4CFC-4224-8283-11C94564E4E8}">
      <dsp:nvSpPr>
        <dsp:cNvPr id="0" name=""/>
        <dsp:cNvSpPr/>
      </dsp:nvSpPr>
      <dsp:spPr>
        <a:xfrm rot="18900000">
          <a:off x="4089636" y="921429"/>
          <a:ext cx="282658" cy="3583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102054" y="1023084"/>
        <a:ext cx="197861" cy="215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88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34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04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737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48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0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599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15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29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30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97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6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05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73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84F6E-90C4-4F82-937C-A115A5A735A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B3195F-701A-447E-BC5F-E2EA98787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9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055" y="800244"/>
            <a:ext cx="9144000" cy="1891001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K</a:t>
            </a:r>
            <a:r>
              <a:rPr lang="en-US" sz="3600" dirty="0" smtClean="0"/>
              <a:t>ONGU ENGINEERING COLLEGE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88773"/>
            <a:ext cx="9144000" cy="1569027"/>
          </a:xfrm>
        </p:spPr>
        <p:txBody>
          <a:bodyPr/>
          <a:lstStyle/>
          <a:p>
            <a:r>
              <a:rPr lang="en-US" dirty="0" smtClean="0"/>
              <a:t>KRIBASRENEE S A</a:t>
            </a:r>
          </a:p>
          <a:p>
            <a:r>
              <a:rPr lang="en-US" dirty="0" smtClean="0"/>
              <a:t>24BIR028</a:t>
            </a:r>
          </a:p>
          <a:p>
            <a:r>
              <a:rPr lang="en-US" dirty="0" smtClean="0"/>
              <a:t> I-</a:t>
            </a:r>
            <a:r>
              <a:rPr lang="en-US" dirty="0" err="1" smtClean="0"/>
              <a:t>B.Sc</a:t>
            </a:r>
            <a:r>
              <a:rPr lang="en-US" dirty="0" smtClean="0"/>
              <a:t> (IS)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:sndAc>
          <p:stSnd>
            <p:snd r:embed="rId2" name="applause.wav"/>
          </p:stSnd>
        </p:sndAc>
      </p:transition>
    </mc:Choice>
    <mc:Fallback>
      <p:transition spd="slow" advClick="0" advTm="1000"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KONGU ENGINEERING COLLEGE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SzPct val="100000"/>
              <a:buFont typeface="+mj-lt"/>
              <a:buAutoNum type="alphaLcParenR" startAt="11"/>
            </a:pPr>
            <a:r>
              <a:rPr lang="en-US" sz="2000" dirty="0" err="1" smtClean="0">
                <a:solidFill>
                  <a:srgbClr val="336699"/>
                </a:solidFill>
              </a:rPr>
              <a:t>Kongu</a:t>
            </a:r>
            <a:r>
              <a:rPr lang="en-US" sz="2000" dirty="0" smtClean="0">
                <a:solidFill>
                  <a:srgbClr val="336699"/>
                </a:solidFill>
              </a:rPr>
              <a:t> Engineering College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lphaLcParenR" startAt="11"/>
            </a:pPr>
            <a:r>
              <a:rPr lang="en-US" sz="2000" dirty="0" err="1" smtClean="0">
                <a:solidFill>
                  <a:srgbClr val="336699"/>
                </a:solidFill>
              </a:rPr>
              <a:t>Kongu</a:t>
            </a:r>
            <a:r>
              <a:rPr lang="en-US" sz="2000" dirty="0" smtClean="0">
                <a:solidFill>
                  <a:srgbClr val="336699"/>
                </a:solidFill>
              </a:rPr>
              <a:t> Engineering College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lphaLcParenR" startAt="11"/>
            </a:pPr>
            <a:r>
              <a:rPr lang="en-US" sz="2000" dirty="0" err="1" smtClean="0">
                <a:solidFill>
                  <a:srgbClr val="336699"/>
                </a:solidFill>
              </a:rPr>
              <a:t>Kongu</a:t>
            </a:r>
            <a:r>
              <a:rPr lang="en-US" sz="2000" dirty="0" smtClean="0">
                <a:solidFill>
                  <a:srgbClr val="336699"/>
                </a:solidFill>
              </a:rPr>
              <a:t> Engineering College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lphaLcParenR" startAt="11"/>
            </a:pPr>
            <a:r>
              <a:rPr lang="en-US" sz="2000" dirty="0" err="1" smtClean="0">
                <a:solidFill>
                  <a:srgbClr val="336699"/>
                </a:solidFill>
              </a:rPr>
              <a:t>Kongu</a:t>
            </a:r>
            <a:r>
              <a:rPr lang="en-US" sz="2000" dirty="0" smtClean="0">
                <a:solidFill>
                  <a:srgbClr val="336699"/>
                </a:solidFill>
              </a:rPr>
              <a:t> Engineering College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SzPct val="100000"/>
              <a:buFont typeface="+mj-lt"/>
              <a:buAutoNum type="alphaLcParenR" startAt="11"/>
            </a:pPr>
            <a:r>
              <a:rPr lang="en-US" sz="2000" dirty="0" err="1" smtClean="0">
                <a:solidFill>
                  <a:srgbClr val="336699"/>
                </a:solidFill>
              </a:rPr>
              <a:t>Kongu</a:t>
            </a:r>
            <a:r>
              <a:rPr lang="en-US" sz="2000" dirty="0" smtClean="0">
                <a:solidFill>
                  <a:srgbClr val="336699"/>
                </a:solidFill>
              </a:rPr>
              <a:t> Engineering College</a:t>
            </a:r>
          </a:p>
          <a:p>
            <a:pPr marL="457200" indent="-457200">
              <a:buSzPct val="100000"/>
              <a:buFont typeface="+mj-lt"/>
              <a:buAutoNum type="alphaLcParenR" startAt="11"/>
            </a:pPr>
            <a:r>
              <a:rPr lang="en-US" sz="2000" dirty="0" err="1" smtClean="0">
                <a:solidFill>
                  <a:srgbClr val="336699"/>
                </a:solidFill>
              </a:rPr>
              <a:t>Kongu</a:t>
            </a:r>
            <a:r>
              <a:rPr lang="en-US" sz="2000" dirty="0" smtClean="0">
                <a:solidFill>
                  <a:srgbClr val="336699"/>
                </a:solidFill>
              </a:rPr>
              <a:t> Engineering College</a:t>
            </a:r>
          </a:p>
          <a:p>
            <a:pPr marL="457200" indent="-457200">
              <a:buSzPct val="100000"/>
              <a:buFont typeface="+mj-lt"/>
              <a:buAutoNum type="alphaLcParenR" startAt="11"/>
            </a:pPr>
            <a:r>
              <a:rPr lang="en-US" sz="2000" dirty="0" err="1" smtClean="0">
                <a:solidFill>
                  <a:srgbClr val="336699"/>
                </a:solidFill>
              </a:rPr>
              <a:t>Kongu</a:t>
            </a:r>
            <a:r>
              <a:rPr lang="en-US" sz="2000" dirty="0" smtClean="0">
                <a:solidFill>
                  <a:srgbClr val="336699"/>
                </a:solidFill>
              </a:rPr>
              <a:t> Engineering College</a:t>
            </a:r>
          </a:p>
          <a:p>
            <a:pPr marL="457200" indent="-457200">
              <a:buSzPct val="100000"/>
              <a:buFont typeface="+mj-lt"/>
              <a:buAutoNum type="alphaLcParenR" startAt="11"/>
            </a:pPr>
            <a:r>
              <a:rPr lang="en-US" sz="2000" dirty="0" err="1" smtClean="0">
                <a:solidFill>
                  <a:srgbClr val="336699"/>
                </a:solidFill>
              </a:rPr>
              <a:t>Kongu</a:t>
            </a:r>
            <a:r>
              <a:rPr lang="en-US" sz="2000" dirty="0" smtClean="0">
                <a:solidFill>
                  <a:srgbClr val="336699"/>
                </a:solidFill>
              </a:rPr>
              <a:t> Engineering College</a:t>
            </a:r>
            <a:endParaRPr lang="en-IN" sz="2000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7790"/>
            <a:ext cx="12107275" cy="66373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707404"/>
              </p:ext>
            </p:extLst>
          </p:nvPr>
        </p:nvGraphicFramePr>
        <p:xfrm>
          <a:off x="1295400" y="2557463"/>
          <a:ext cx="9601200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0400"/>
                <a:gridCol w="800100"/>
                <a:gridCol w="800100"/>
                <a:gridCol w="800100"/>
                <a:gridCol w="8001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B.Sc</a:t>
                      </a:r>
                      <a:r>
                        <a:rPr lang="en-US" dirty="0" smtClean="0"/>
                        <a:t> - IS</a:t>
                      </a:r>
                      <a:endParaRPr lang="en-IN" dirty="0"/>
                    </a:p>
                  </a:txBody>
                  <a:tcPr marL="83488" marR="83488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B.Sc</a:t>
                      </a:r>
                      <a:r>
                        <a:rPr lang="en-US" dirty="0" smtClean="0"/>
                        <a:t> - CSD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 marL="83488" marR="83488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B.Sc</a:t>
                      </a:r>
                      <a:r>
                        <a:rPr lang="en-US" dirty="0" smtClean="0"/>
                        <a:t> - SS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 marL="83488" marR="83488"/>
                </a:tc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IN" dirty="0"/>
                    </a:p>
                    <a:p>
                      <a:pPr algn="l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marL="83488" marR="83488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IN" dirty="0"/>
                    </a:p>
                    <a:p>
                      <a:pPr algn="l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marL="83488" marR="83488"/>
                </a:tc>
                <a:tc rowSpan="2"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marL="83488" marR="83488"/>
                </a:tc>
                <a:tc rowSpan="2"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marL="83488" marR="83488"/>
                </a:tc>
                <a:tc rowSpan="2"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marL="83488" marR="8348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marL="83488" marR="83488"/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marL="83488" marR="83488"/>
                </a:tc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IN" dirty="0"/>
                    </a:p>
                    <a:p>
                      <a:pPr algn="l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marL="83488" marR="83488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 marL="83488" marR="83488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 marL="83488" marR="83488"/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marL="83488" marR="83488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 marL="83488" marR="83488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 marL="83488" marR="83488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IN" dirty="0"/>
                    </a:p>
                  </a:txBody>
                  <a:tcPr marL="83488" marR="83488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 marL="83488" marR="834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4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n 1"/>
          <p:cNvSpPr/>
          <p:nvPr/>
        </p:nvSpPr>
        <p:spPr>
          <a:xfrm>
            <a:off x="1146118" y="1051560"/>
            <a:ext cx="2171700" cy="211455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loud 2"/>
          <p:cNvSpPr/>
          <p:nvPr/>
        </p:nvSpPr>
        <p:spPr>
          <a:xfrm>
            <a:off x="8015547" y="1955569"/>
            <a:ext cx="2663190" cy="21374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ightning Bolt 3"/>
          <p:cNvSpPr/>
          <p:nvPr/>
        </p:nvSpPr>
        <p:spPr>
          <a:xfrm>
            <a:off x="9815253" y="3566160"/>
            <a:ext cx="708660" cy="155448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ightning Bolt 4"/>
          <p:cNvSpPr/>
          <p:nvPr/>
        </p:nvSpPr>
        <p:spPr>
          <a:xfrm>
            <a:off x="8737716" y="3703320"/>
            <a:ext cx="834390" cy="141732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0235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8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04847853"/>
              </p:ext>
            </p:extLst>
          </p:nvPr>
        </p:nvGraphicFramePr>
        <p:xfrm>
          <a:off x="1433946" y="789710"/>
          <a:ext cx="9279082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63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</TotalTime>
  <Words>68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KONGU ENGINEERING COLLEGE</vt:lpstr>
      <vt:lpstr>KONGU ENGINEERING COLLEGE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KONGU ENGINEERING COLLEGE</dc:title>
  <dc:creator>Student</dc:creator>
  <cp:lastModifiedBy>Student</cp:lastModifiedBy>
  <cp:revision>8</cp:revision>
  <dcterms:created xsi:type="dcterms:W3CDTF">2024-08-01T07:56:14Z</dcterms:created>
  <dcterms:modified xsi:type="dcterms:W3CDTF">2024-08-01T09:16:53Z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